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5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26"/>
    <a:srgbClr val="AA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6650C-B68B-4BB9-9EAA-9091811E6CFE}" v="2886" dt="2019-03-29T00:12:48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vin Steeber" userId="84bddf18aaa2e7c7" providerId="LiveId" clId="{F756650C-B68B-4BB9-9EAA-9091811E6CFE}"/>
    <pc:docChg chg="undo custSel mod addSld delSld modSld sldOrd">
      <pc:chgData name="Gavin Steeber" userId="84bddf18aaa2e7c7" providerId="LiveId" clId="{F756650C-B68B-4BB9-9EAA-9091811E6CFE}" dt="2019-03-29T00:12:48.972" v="2223" actId="1035"/>
      <pc:docMkLst>
        <pc:docMk/>
      </pc:docMkLst>
      <pc:sldChg chg="addSp delSp modSp ord modAnim">
        <pc:chgData name="Gavin Steeber" userId="84bddf18aaa2e7c7" providerId="LiveId" clId="{F756650C-B68B-4BB9-9EAA-9091811E6CFE}" dt="2019-03-28T23:57:47.696" v="1963" actId="1076"/>
        <pc:sldMkLst>
          <pc:docMk/>
          <pc:sldMk cId="3044355877" sldId="257"/>
        </pc:sldMkLst>
        <pc:spChg chg="add mod">
          <ac:chgData name="Gavin Steeber" userId="84bddf18aaa2e7c7" providerId="LiveId" clId="{F756650C-B68B-4BB9-9EAA-9091811E6CFE}" dt="2019-03-28T23:57:30.302" v="1960" actId="20577"/>
          <ac:spMkLst>
            <pc:docMk/>
            <pc:sldMk cId="3044355877" sldId="257"/>
            <ac:spMk id="2" creationId="{6A486358-6934-445F-B234-35451DD3CA22}"/>
          </ac:spMkLst>
        </pc:spChg>
        <pc:spChg chg="add del mod">
          <ac:chgData name="Gavin Steeber" userId="84bddf18aaa2e7c7" providerId="LiveId" clId="{F756650C-B68B-4BB9-9EAA-9091811E6CFE}" dt="2019-03-28T23:18:50.431" v="1646" actId="478"/>
          <ac:spMkLst>
            <pc:docMk/>
            <pc:sldMk cId="3044355877" sldId="257"/>
            <ac:spMk id="3" creationId="{320E3A5B-854C-4F0E-8163-9FB3B29214D4}"/>
          </ac:spMkLst>
        </pc:spChg>
        <pc:spChg chg="del">
          <ac:chgData name="Gavin Steeber" userId="84bddf18aaa2e7c7" providerId="LiveId" clId="{F756650C-B68B-4BB9-9EAA-9091811E6CFE}" dt="2019-03-28T23:18:18.541" v="1605" actId="478"/>
          <ac:spMkLst>
            <pc:docMk/>
            <pc:sldMk cId="3044355877" sldId="257"/>
            <ac:spMk id="4" creationId="{00000000-0000-0000-0000-000000000000}"/>
          </ac:spMkLst>
        </pc:spChg>
        <pc:spChg chg="mod">
          <ac:chgData name="Gavin Steeber" userId="84bddf18aaa2e7c7" providerId="LiveId" clId="{F756650C-B68B-4BB9-9EAA-9091811E6CFE}" dt="2019-03-28T23:38:28.433" v="1734" actId="1076"/>
          <ac:spMkLst>
            <pc:docMk/>
            <pc:sldMk cId="3044355877" sldId="257"/>
            <ac:spMk id="5" creationId="{00000000-0000-0000-0000-000000000000}"/>
          </ac:spMkLst>
        </pc:spChg>
        <pc:spChg chg="add mod ord">
          <ac:chgData name="Gavin Steeber" userId="84bddf18aaa2e7c7" providerId="LiveId" clId="{F756650C-B68B-4BB9-9EAA-9091811E6CFE}" dt="2019-03-28T23:39:55.899" v="1750" actId="164"/>
          <ac:spMkLst>
            <pc:docMk/>
            <pc:sldMk cId="3044355877" sldId="257"/>
            <ac:spMk id="6" creationId="{5752B173-4AD6-43C0-8227-71D8A727F1C7}"/>
          </ac:spMkLst>
        </pc:spChg>
        <pc:spChg chg="add mod">
          <ac:chgData name="Gavin Steeber" userId="84bddf18aaa2e7c7" providerId="LiveId" clId="{F756650C-B68B-4BB9-9EAA-9091811E6CFE}" dt="2019-03-28T23:57:47.696" v="1963" actId="1076"/>
          <ac:spMkLst>
            <pc:docMk/>
            <pc:sldMk cId="3044355877" sldId="257"/>
            <ac:spMk id="8" creationId="{7153E94E-6DDC-4A03-9FA3-E5457F0B260D}"/>
          </ac:spMkLst>
        </pc:spChg>
        <pc:spChg chg="add mod">
          <ac:chgData name="Gavin Steeber" userId="84bddf18aaa2e7c7" providerId="LiveId" clId="{F756650C-B68B-4BB9-9EAA-9091811E6CFE}" dt="2019-03-28T23:57:47.696" v="1963" actId="1076"/>
          <ac:spMkLst>
            <pc:docMk/>
            <pc:sldMk cId="3044355877" sldId="257"/>
            <ac:spMk id="9" creationId="{2643F7F5-7D46-4735-B1E4-65DB9B08AEFF}"/>
          </ac:spMkLst>
        </pc:spChg>
        <pc:spChg chg="del topLvl">
          <ac:chgData name="Gavin Steeber" userId="84bddf18aaa2e7c7" providerId="LiveId" clId="{F756650C-B68B-4BB9-9EAA-9091811E6CFE}" dt="2019-03-28T23:39:14.821" v="1739" actId="478"/>
          <ac:spMkLst>
            <pc:docMk/>
            <pc:sldMk cId="3044355877" sldId="257"/>
            <ac:spMk id="12" creationId="{C77EFD59-A80C-41D8-ADB4-A3859AE5B743}"/>
          </ac:spMkLst>
        </pc:spChg>
        <pc:spChg chg="add mod ord">
          <ac:chgData name="Gavin Steeber" userId="84bddf18aaa2e7c7" providerId="LiveId" clId="{F756650C-B68B-4BB9-9EAA-9091811E6CFE}" dt="2019-03-28T23:45:30.976" v="1798" actId="164"/>
          <ac:spMkLst>
            <pc:docMk/>
            <pc:sldMk cId="3044355877" sldId="257"/>
            <ac:spMk id="13" creationId="{D3FDFAD3-CF41-4564-BADA-93DE6DE6E9CE}"/>
          </ac:spMkLst>
        </pc:spChg>
        <pc:spChg chg="del topLvl">
          <ac:chgData name="Gavin Steeber" userId="84bddf18aaa2e7c7" providerId="LiveId" clId="{F756650C-B68B-4BB9-9EAA-9091811E6CFE}" dt="2019-03-28T23:40:23.755" v="1755" actId="478"/>
          <ac:spMkLst>
            <pc:docMk/>
            <pc:sldMk cId="3044355877" sldId="257"/>
            <ac:spMk id="17" creationId="{0BB62FF4-FFA4-4FA4-A1D4-1D35EC7B3E8F}"/>
          </ac:spMkLst>
        </pc:spChg>
        <pc:spChg chg="add mod ord">
          <ac:chgData name="Gavin Steeber" userId="84bddf18aaa2e7c7" providerId="LiveId" clId="{F756650C-B68B-4BB9-9EAA-9091811E6CFE}" dt="2019-03-28T23:48:22.415" v="1816" actId="164"/>
          <ac:spMkLst>
            <pc:docMk/>
            <pc:sldMk cId="3044355877" sldId="257"/>
            <ac:spMk id="31" creationId="{83720E0A-28E2-4EFC-B991-29644002867D}"/>
          </ac:spMkLst>
        </pc:spChg>
        <pc:spChg chg="add del">
          <ac:chgData name="Gavin Steeber" userId="84bddf18aaa2e7c7" providerId="LiveId" clId="{F756650C-B68B-4BB9-9EAA-9091811E6CFE}" dt="2019-03-28T23:47:46.307" v="1807"/>
          <ac:spMkLst>
            <pc:docMk/>
            <pc:sldMk cId="3044355877" sldId="257"/>
            <ac:spMk id="35" creationId="{CD05D0B3-429D-4CC7-956E-AAEA12500BD0}"/>
          </ac:spMkLst>
        </pc:spChg>
        <pc:spChg chg="add del">
          <ac:chgData name="Gavin Steeber" userId="84bddf18aaa2e7c7" providerId="LiveId" clId="{F756650C-B68B-4BB9-9EAA-9091811E6CFE}" dt="2019-03-28T23:47:46.307" v="1807"/>
          <ac:spMkLst>
            <pc:docMk/>
            <pc:sldMk cId="3044355877" sldId="257"/>
            <ac:spMk id="36" creationId="{089E2752-1CB2-415C-83F2-080A19699EB5}"/>
          </ac:spMkLst>
        </pc:spChg>
        <pc:spChg chg="add del">
          <ac:chgData name="Gavin Steeber" userId="84bddf18aaa2e7c7" providerId="LiveId" clId="{F756650C-B68B-4BB9-9EAA-9091811E6CFE}" dt="2019-03-28T23:47:46.307" v="1807"/>
          <ac:spMkLst>
            <pc:docMk/>
            <pc:sldMk cId="3044355877" sldId="257"/>
            <ac:spMk id="37" creationId="{8D423D25-C966-4CFD-8175-980E7467D5C3}"/>
          </ac:spMkLst>
        </pc:spChg>
        <pc:spChg chg="add del">
          <ac:chgData name="Gavin Steeber" userId="84bddf18aaa2e7c7" providerId="LiveId" clId="{F756650C-B68B-4BB9-9EAA-9091811E6CFE}" dt="2019-03-28T23:47:46.307" v="1807"/>
          <ac:spMkLst>
            <pc:docMk/>
            <pc:sldMk cId="3044355877" sldId="257"/>
            <ac:spMk id="38" creationId="{3A9920DD-EE7B-43BF-9B0A-5A6F62DAB79A}"/>
          </ac:spMkLst>
        </pc:spChg>
        <pc:spChg chg="add del">
          <ac:chgData name="Gavin Steeber" userId="84bddf18aaa2e7c7" providerId="LiveId" clId="{F756650C-B68B-4BB9-9EAA-9091811E6CFE}" dt="2019-03-28T23:47:46.307" v="1807"/>
          <ac:spMkLst>
            <pc:docMk/>
            <pc:sldMk cId="3044355877" sldId="257"/>
            <ac:spMk id="39" creationId="{B8016C92-34A4-41AE-94C0-7816BB2F4981}"/>
          </ac:spMkLst>
        </pc:spChg>
        <pc:spChg chg="add del">
          <ac:chgData name="Gavin Steeber" userId="84bddf18aaa2e7c7" providerId="LiveId" clId="{F756650C-B68B-4BB9-9EAA-9091811E6CFE}" dt="2019-03-28T23:47:46.307" v="1807"/>
          <ac:spMkLst>
            <pc:docMk/>
            <pc:sldMk cId="3044355877" sldId="257"/>
            <ac:spMk id="40" creationId="{DCE8DA50-6A31-4F85-A787-DC5D4301E758}"/>
          </ac:spMkLst>
        </pc:spChg>
        <pc:spChg chg="add del">
          <ac:chgData name="Gavin Steeber" userId="84bddf18aaa2e7c7" providerId="LiveId" clId="{F756650C-B68B-4BB9-9EAA-9091811E6CFE}" dt="2019-03-28T23:47:46.307" v="1807"/>
          <ac:spMkLst>
            <pc:docMk/>
            <pc:sldMk cId="3044355877" sldId="257"/>
            <ac:spMk id="41" creationId="{FE15E03B-591D-4306-ADBD-E79FB720C8C9}"/>
          </ac:spMkLst>
        </pc:spChg>
        <pc:spChg chg="add del">
          <ac:chgData name="Gavin Steeber" userId="84bddf18aaa2e7c7" providerId="LiveId" clId="{F756650C-B68B-4BB9-9EAA-9091811E6CFE}" dt="2019-03-28T23:47:46.307" v="1807"/>
          <ac:spMkLst>
            <pc:docMk/>
            <pc:sldMk cId="3044355877" sldId="257"/>
            <ac:spMk id="42" creationId="{9BFA7C27-FDBF-4B80-BFC4-025827BB0842}"/>
          </ac:spMkLst>
        </pc:spChg>
        <pc:spChg chg="add del">
          <ac:chgData name="Gavin Steeber" userId="84bddf18aaa2e7c7" providerId="LiveId" clId="{F756650C-B68B-4BB9-9EAA-9091811E6CFE}" dt="2019-03-28T23:47:46.307" v="1807"/>
          <ac:spMkLst>
            <pc:docMk/>
            <pc:sldMk cId="3044355877" sldId="257"/>
            <ac:spMk id="43" creationId="{F51D9C26-EB09-4A86-A762-6C3C48B86FE5}"/>
          </ac:spMkLst>
        </pc:spChg>
        <pc:spChg chg="add mod">
          <ac:chgData name="Gavin Steeber" userId="84bddf18aaa2e7c7" providerId="LiveId" clId="{F756650C-B68B-4BB9-9EAA-9091811E6CFE}" dt="2019-03-28T23:48:04.654" v="1811" actId="164"/>
          <ac:spMkLst>
            <pc:docMk/>
            <pc:sldMk cId="3044355877" sldId="257"/>
            <ac:spMk id="47" creationId="{27E4E7B9-EC27-40A2-BA96-54D3D2FF91B6}"/>
          </ac:spMkLst>
        </pc:spChg>
        <pc:spChg chg="add mod">
          <ac:chgData name="Gavin Steeber" userId="84bddf18aaa2e7c7" providerId="LiveId" clId="{F756650C-B68B-4BB9-9EAA-9091811E6CFE}" dt="2019-03-28T23:48:04.654" v="1811" actId="164"/>
          <ac:spMkLst>
            <pc:docMk/>
            <pc:sldMk cId="3044355877" sldId="257"/>
            <ac:spMk id="48" creationId="{AADE2734-6951-452A-A4D5-2B82AD1B26E3}"/>
          </ac:spMkLst>
        </pc:spChg>
        <pc:spChg chg="add mod">
          <ac:chgData name="Gavin Steeber" userId="84bddf18aaa2e7c7" providerId="LiveId" clId="{F756650C-B68B-4BB9-9EAA-9091811E6CFE}" dt="2019-03-28T23:48:04.654" v="1811" actId="164"/>
          <ac:spMkLst>
            <pc:docMk/>
            <pc:sldMk cId="3044355877" sldId="257"/>
            <ac:spMk id="49" creationId="{BA5F6B55-099B-4DE4-93DE-1435B6D83CA3}"/>
          </ac:spMkLst>
        </pc:spChg>
        <pc:spChg chg="add mod">
          <ac:chgData name="Gavin Steeber" userId="84bddf18aaa2e7c7" providerId="LiveId" clId="{F756650C-B68B-4BB9-9EAA-9091811E6CFE}" dt="2019-03-28T23:48:04.654" v="1811" actId="164"/>
          <ac:spMkLst>
            <pc:docMk/>
            <pc:sldMk cId="3044355877" sldId="257"/>
            <ac:spMk id="50" creationId="{049D10B5-3D46-4D6F-ACB3-803CA9243EFE}"/>
          </ac:spMkLst>
        </pc:spChg>
        <pc:spChg chg="add mod">
          <ac:chgData name="Gavin Steeber" userId="84bddf18aaa2e7c7" providerId="LiveId" clId="{F756650C-B68B-4BB9-9EAA-9091811E6CFE}" dt="2019-03-28T23:48:04.654" v="1811" actId="164"/>
          <ac:spMkLst>
            <pc:docMk/>
            <pc:sldMk cId="3044355877" sldId="257"/>
            <ac:spMk id="51" creationId="{2C98923B-8E8E-4C1C-87F0-528A57493A14}"/>
          </ac:spMkLst>
        </pc:spChg>
        <pc:spChg chg="add mod">
          <ac:chgData name="Gavin Steeber" userId="84bddf18aaa2e7c7" providerId="LiveId" clId="{F756650C-B68B-4BB9-9EAA-9091811E6CFE}" dt="2019-03-28T23:48:04.654" v="1811" actId="164"/>
          <ac:spMkLst>
            <pc:docMk/>
            <pc:sldMk cId="3044355877" sldId="257"/>
            <ac:spMk id="52" creationId="{912C6C70-D9C4-420F-81FE-B8C716BE372C}"/>
          </ac:spMkLst>
        </pc:spChg>
        <pc:spChg chg="add mod">
          <ac:chgData name="Gavin Steeber" userId="84bddf18aaa2e7c7" providerId="LiveId" clId="{F756650C-B68B-4BB9-9EAA-9091811E6CFE}" dt="2019-03-28T23:48:04.654" v="1811" actId="164"/>
          <ac:spMkLst>
            <pc:docMk/>
            <pc:sldMk cId="3044355877" sldId="257"/>
            <ac:spMk id="53" creationId="{C29BB5B6-C25E-4037-8C50-EFCFE761BC47}"/>
          </ac:spMkLst>
        </pc:spChg>
        <pc:spChg chg="add mod">
          <ac:chgData name="Gavin Steeber" userId="84bddf18aaa2e7c7" providerId="LiveId" clId="{F756650C-B68B-4BB9-9EAA-9091811E6CFE}" dt="2019-03-28T23:48:04.654" v="1811" actId="164"/>
          <ac:spMkLst>
            <pc:docMk/>
            <pc:sldMk cId="3044355877" sldId="257"/>
            <ac:spMk id="54" creationId="{54D62E15-E516-4A83-A646-89F6D340C93D}"/>
          </ac:spMkLst>
        </pc:spChg>
        <pc:spChg chg="add mod">
          <ac:chgData name="Gavin Steeber" userId="84bddf18aaa2e7c7" providerId="LiveId" clId="{F756650C-B68B-4BB9-9EAA-9091811E6CFE}" dt="2019-03-28T23:48:04.654" v="1811" actId="164"/>
          <ac:spMkLst>
            <pc:docMk/>
            <pc:sldMk cId="3044355877" sldId="257"/>
            <ac:spMk id="55" creationId="{B700A853-DBF8-4D70-BC38-975416929B68}"/>
          </ac:spMkLst>
        </pc:spChg>
        <pc:grpChg chg="add mod">
          <ac:chgData name="Gavin Steeber" userId="84bddf18aaa2e7c7" providerId="LiveId" clId="{F756650C-B68B-4BB9-9EAA-9091811E6CFE}" dt="2019-03-28T23:45:30.976" v="1798" actId="164"/>
          <ac:grpSpMkLst>
            <pc:docMk/>
            <pc:sldMk cId="3044355877" sldId="257"/>
            <ac:grpSpMk id="7" creationId="{05C7B084-D8C7-4941-B86A-FBEB7242DEB2}"/>
          </ac:grpSpMkLst>
        </pc:grpChg>
        <pc:grpChg chg="add del mod">
          <ac:chgData name="Gavin Steeber" userId="84bddf18aaa2e7c7" providerId="LiveId" clId="{F756650C-B68B-4BB9-9EAA-9091811E6CFE}" dt="2019-03-28T23:39:14.821" v="1739" actId="478"/>
          <ac:grpSpMkLst>
            <pc:docMk/>
            <pc:sldMk cId="3044355877" sldId="257"/>
            <ac:grpSpMk id="10" creationId="{409CE6F5-8001-44CC-8265-413C5174804E}"/>
          </ac:grpSpMkLst>
        </pc:grpChg>
        <pc:grpChg chg="add mod">
          <ac:chgData name="Gavin Steeber" userId="84bddf18aaa2e7c7" providerId="LiveId" clId="{F756650C-B68B-4BB9-9EAA-9091811E6CFE}" dt="2019-03-28T23:45:30.976" v="1798" actId="164"/>
          <ac:grpSpMkLst>
            <pc:docMk/>
            <pc:sldMk cId="3044355877" sldId="257"/>
            <ac:grpSpMk id="14" creationId="{EBB810B5-2CF1-4BFF-BC99-CBE57E4ED89A}"/>
          </ac:grpSpMkLst>
        </pc:grpChg>
        <pc:grpChg chg="add del mod">
          <ac:chgData name="Gavin Steeber" userId="84bddf18aaa2e7c7" providerId="LiveId" clId="{F756650C-B68B-4BB9-9EAA-9091811E6CFE}" dt="2019-03-28T23:40:23.755" v="1755" actId="478"/>
          <ac:grpSpMkLst>
            <pc:docMk/>
            <pc:sldMk cId="3044355877" sldId="257"/>
            <ac:grpSpMk id="15" creationId="{5197DF91-CEC0-432A-94B0-6EACC4D0BBD4}"/>
          </ac:grpSpMkLst>
        </pc:grpChg>
        <pc:grpChg chg="mod topLvl">
          <ac:chgData name="Gavin Steeber" userId="84bddf18aaa2e7c7" providerId="LiveId" clId="{F756650C-B68B-4BB9-9EAA-9091811E6CFE}" dt="2019-03-28T23:45:30.976" v="1798" actId="164"/>
          <ac:grpSpMkLst>
            <pc:docMk/>
            <pc:sldMk cId="3044355877" sldId="257"/>
            <ac:grpSpMk id="16" creationId="{FEE44263-C4B4-41C2-B191-4FC93BD7A790}"/>
          </ac:grpSpMkLst>
        </pc:grpChg>
        <pc:grpChg chg="add mod">
          <ac:chgData name="Gavin Steeber" userId="84bddf18aaa2e7c7" providerId="LiveId" clId="{F756650C-B68B-4BB9-9EAA-9091811E6CFE}" dt="2019-03-28T23:48:22.415" v="1816" actId="164"/>
          <ac:grpSpMkLst>
            <pc:docMk/>
            <pc:sldMk cId="3044355877" sldId="257"/>
            <ac:grpSpMk id="30" creationId="{AAFB4E3E-FE74-4E71-80DD-B457A33E0CAA}"/>
          </ac:grpSpMkLst>
        </pc:grpChg>
        <pc:grpChg chg="add mod">
          <ac:chgData name="Gavin Steeber" userId="84bddf18aaa2e7c7" providerId="LiveId" clId="{F756650C-B68B-4BB9-9EAA-9091811E6CFE}" dt="2019-03-28T23:48:22.415" v="1816" actId="164"/>
          <ac:grpSpMkLst>
            <pc:docMk/>
            <pc:sldMk cId="3044355877" sldId="257"/>
            <ac:grpSpMk id="56" creationId="{D842F3E3-C6EB-4C2A-95F3-867A420F9E93}"/>
          </ac:grpSpMkLst>
        </pc:grpChg>
        <pc:grpChg chg="add mod">
          <ac:chgData name="Gavin Steeber" userId="84bddf18aaa2e7c7" providerId="LiveId" clId="{F756650C-B68B-4BB9-9EAA-9091811E6CFE}" dt="2019-03-28T23:50:58.483" v="1828" actId="1076"/>
          <ac:grpSpMkLst>
            <pc:docMk/>
            <pc:sldMk cId="3044355877" sldId="257"/>
            <ac:grpSpMk id="59" creationId="{78A22A52-6130-4E29-9DB3-10324BF9CEBF}"/>
          </ac:grpSpMkLst>
        </pc:grpChg>
        <pc:picChg chg="mod topLvl">
          <ac:chgData name="Gavin Steeber" userId="84bddf18aaa2e7c7" providerId="LiveId" clId="{F756650C-B68B-4BB9-9EAA-9091811E6CFE}" dt="2019-03-28T23:39:55.899" v="1750" actId="164"/>
          <ac:picMkLst>
            <pc:docMk/>
            <pc:sldMk cId="3044355877" sldId="257"/>
            <ac:picMk id="11" creationId="{1AC864BC-7C23-43F7-8175-42F6CB901E07}"/>
          </ac:picMkLst>
        </pc:picChg>
        <pc:picChg chg="add del">
          <ac:chgData name="Gavin Steeber" userId="84bddf18aaa2e7c7" providerId="LiveId" clId="{F756650C-B68B-4BB9-9EAA-9091811E6CFE}" dt="2019-03-28T23:47:46.307" v="1807"/>
          <ac:picMkLst>
            <pc:docMk/>
            <pc:sldMk cId="3044355877" sldId="257"/>
            <ac:picMk id="32" creationId="{A7A50DBE-C8A3-4B10-9B69-DD6DAFE92A38}"/>
          </ac:picMkLst>
        </pc:picChg>
        <pc:picChg chg="add del">
          <ac:chgData name="Gavin Steeber" userId="84bddf18aaa2e7c7" providerId="LiveId" clId="{F756650C-B68B-4BB9-9EAA-9091811E6CFE}" dt="2019-03-28T23:47:46.307" v="1807"/>
          <ac:picMkLst>
            <pc:docMk/>
            <pc:sldMk cId="3044355877" sldId="257"/>
            <ac:picMk id="33" creationId="{55A85809-156D-409E-8C76-9D759F53C002}"/>
          </ac:picMkLst>
        </pc:picChg>
        <pc:picChg chg="add del">
          <ac:chgData name="Gavin Steeber" userId="84bddf18aaa2e7c7" providerId="LiveId" clId="{F756650C-B68B-4BB9-9EAA-9091811E6CFE}" dt="2019-03-28T23:47:46.307" v="1807"/>
          <ac:picMkLst>
            <pc:docMk/>
            <pc:sldMk cId="3044355877" sldId="257"/>
            <ac:picMk id="34" creationId="{0AE21776-2833-4D62-AFE2-285195022978}"/>
          </ac:picMkLst>
        </pc:picChg>
        <pc:picChg chg="add mod">
          <ac:chgData name="Gavin Steeber" userId="84bddf18aaa2e7c7" providerId="LiveId" clId="{F756650C-B68B-4BB9-9EAA-9091811E6CFE}" dt="2019-03-28T23:48:04.654" v="1811" actId="164"/>
          <ac:picMkLst>
            <pc:docMk/>
            <pc:sldMk cId="3044355877" sldId="257"/>
            <ac:picMk id="44" creationId="{34E4D13B-3FC8-4ABC-B279-774A8BE238E8}"/>
          </ac:picMkLst>
        </pc:picChg>
        <pc:picChg chg="add mod">
          <ac:chgData name="Gavin Steeber" userId="84bddf18aaa2e7c7" providerId="LiveId" clId="{F756650C-B68B-4BB9-9EAA-9091811E6CFE}" dt="2019-03-28T23:48:04.654" v="1811" actId="164"/>
          <ac:picMkLst>
            <pc:docMk/>
            <pc:sldMk cId="3044355877" sldId="257"/>
            <ac:picMk id="45" creationId="{74CC1C18-AF2A-4F8F-B564-122CF104A42C}"/>
          </ac:picMkLst>
        </pc:picChg>
        <pc:picChg chg="add mod">
          <ac:chgData name="Gavin Steeber" userId="84bddf18aaa2e7c7" providerId="LiveId" clId="{F756650C-B68B-4BB9-9EAA-9091811E6CFE}" dt="2019-03-28T23:48:04.654" v="1811" actId="164"/>
          <ac:picMkLst>
            <pc:docMk/>
            <pc:sldMk cId="3044355877" sldId="257"/>
            <ac:picMk id="46" creationId="{640CFD9D-516B-46F2-9147-8B44242A39F2}"/>
          </ac:picMkLst>
        </pc:picChg>
        <pc:picChg chg="mod">
          <ac:chgData name="Gavin Steeber" userId="84bddf18aaa2e7c7" providerId="LiveId" clId="{F756650C-B68B-4BB9-9EAA-9091811E6CFE}" dt="2019-03-28T23:38:28.433" v="1734" actId="1076"/>
          <ac:picMkLst>
            <pc:docMk/>
            <pc:sldMk cId="3044355877" sldId="257"/>
            <ac:picMk id="4098" creationId="{00000000-0000-0000-0000-000000000000}"/>
          </ac:picMkLst>
        </pc:picChg>
        <pc:picChg chg="mod">
          <ac:chgData name="Gavin Steeber" userId="84bddf18aaa2e7c7" providerId="LiveId" clId="{F756650C-B68B-4BB9-9EAA-9091811E6CFE}" dt="2019-03-28T23:38:28.433" v="1734" actId="1076"/>
          <ac:picMkLst>
            <pc:docMk/>
            <pc:sldMk cId="3044355877" sldId="257"/>
            <ac:picMk id="4099" creationId="{00000000-0000-0000-0000-000000000000}"/>
          </ac:picMkLst>
        </pc:picChg>
      </pc:sldChg>
      <pc:sldChg chg="delSp del">
        <pc:chgData name="Gavin Steeber" userId="84bddf18aaa2e7c7" providerId="LiveId" clId="{F756650C-B68B-4BB9-9EAA-9091811E6CFE}" dt="2019-03-28T23:48:41.541" v="1818" actId="2696"/>
        <pc:sldMkLst>
          <pc:docMk/>
          <pc:sldMk cId="543576362" sldId="259"/>
        </pc:sldMkLst>
        <pc:spChg chg="del">
          <ac:chgData name="Gavin Steeber" userId="84bddf18aaa2e7c7" providerId="LiveId" clId="{F756650C-B68B-4BB9-9EAA-9091811E6CFE}" dt="2019-03-28T23:47:38.300" v="1805"/>
          <ac:spMkLst>
            <pc:docMk/>
            <pc:sldMk cId="543576362" sldId="259"/>
            <ac:spMk id="5" creationId="{00000000-0000-0000-0000-000000000000}"/>
          </ac:spMkLst>
        </pc:spChg>
        <pc:spChg chg="del">
          <ac:chgData name="Gavin Steeber" userId="84bddf18aaa2e7c7" providerId="LiveId" clId="{F756650C-B68B-4BB9-9EAA-9091811E6CFE}" dt="2019-03-28T23:47:38.300" v="1805"/>
          <ac:spMkLst>
            <pc:docMk/>
            <pc:sldMk cId="543576362" sldId="259"/>
            <ac:spMk id="6" creationId="{00000000-0000-0000-0000-000000000000}"/>
          </ac:spMkLst>
        </pc:spChg>
        <pc:spChg chg="del">
          <ac:chgData name="Gavin Steeber" userId="84bddf18aaa2e7c7" providerId="LiveId" clId="{F756650C-B68B-4BB9-9EAA-9091811E6CFE}" dt="2019-03-28T23:47:38.300" v="1805"/>
          <ac:spMkLst>
            <pc:docMk/>
            <pc:sldMk cId="543576362" sldId="259"/>
            <ac:spMk id="9" creationId="{00000000-0000-0000-0000-000000000000}"/>
          </ac:spMkLst>
        </pc:spChg>
        <pc:spChg chg="del">
          <ac:chgData name="Gavin Steeber" userId="84bddf18aaa2e7c7" providerId="LiveId" clId="{F756650C-B68B-4BB9-9EAA-9091811E6CFE}" dt="2019-03-28T23:47:38.300" v="1805"/>
          <ac:spMkLst>
            <pc:docMk/>
            <pc:sldMk cId="543576362" sldId="259"/>
            <ac:spMk id="10" creationId="{00000000-0000-0000-0000-000000000000}"/>
          </ac:spMkLst>
        </pc:spChg>
        <pc:spChg chg="del">
          <ac:chgData name="Gavin Steeber" userId="84bddf18aaa2e7c7" providerId="LiveId" clId="{F756650C-B68B-4BB9-9EAA-9091811E6CFE}" dt="2019-03-28T23:47:38.300" v="1805"/>
          <ac:spMkLst>
            <pc:docMk/>
            <pc:sldMk cId="543576362" sldId="259"/>
            <ac:spMk id="11" creationId="{00000000-0000-0000-0000-000000000000}"/>
          </ac:spMkLst>
        </pc:spChg>
        <pc:spChg chg="del">
          <ac:chgData name="Gavin Steeber" userId="84bddf18aaa2e7c7" providerId="LiveId" clId="{F756650C-B68B-4BB9-9EAA-9091811E6CFE}" dt="2019-03-28T23:47:38.300" v="1805"/>
          <ac:spMkLst>
            <pc:docMk/>
            <pc:sldMk cId="543576362" sldId="259"/>
            <ac:spMk id="12" creationId="{00000000-0000-0000-0000-000000000000}"/>
          </ac:spMkLst>
        </pc:spChg>
        <pc:spChg chg="del">
          <ac:chgData name="Gavin Steeber" userId="84bddf18aaa2e7c7" providerId="LiveId" clId="{F756650C-B68B-4BB9-9EAA-9091811E6CFE}" dt="2019-03-28T23:47:38.300" v="1805"/>
          <ac:spMkLst>
            <pc:docMk/>
            <pc:sldMk cId="543576362" sldId="259"/>
            <ac:spMk id="13" creationId="{00000000-0000-0000-0000-000000000000}"/>
          </ac:spMkLst>
        </pc:spChg>
        <pc:spChg chg="del">
          <ac:chgData name="Gavin Steeber" userId="84bddf18aaa2e7c7" providerId="LiveId" clId="{F756650C-B68B-4BB9-9EAA-9091811E6CFE}" dt="2019-03-28T23:47:38.300" v="1805"/>
          <ac:spMkLst>
            <pc:docMk/>
            <pc:sldMk cId="543576362" sldId="259"/>
            <ac:spMk id="15" creationId="{00000000-0000-0000-0000-000000000000}"/>
          </ac:spMkLst>
        </pc:spChg>
        <pc:spChg chg="del">
          <ac:chgData name="Gavin Steeber" userId="84bddf18aaa2e7c7" providerId="LiveId" clId="{F756650C-B68B-4BB9-9EAA-9091811E6CFE}" dt="2019-03-28T23:47:38.300" v="1805"/>
          <ac:spMkLst>
            <pc:docMk/>
            <pc:sldMk cId="543576362" sldId="259"/>
            <ac:spMk id="16" creationId="{00000000-0000-0000-0000-000000000000}"/>
          </ac:spMkLst>
        </pc:spChg>
        <pc:picChg chg="del">
          <ac:chgData name="Gavin Steeber" userId="84bddf18aaa2e7c7" providerId="LiveId" clId="{F756650C-B68B-4BB9-9EAA-9091811E6CFE}" dt="2019-03-28T23:47:38.300" v="1805"/>
          <ac:picMkLst>
            <pc:docMk/>
            <pc:sldMk cId="543576362" sldId="259"/>
            <ac:picMk id="7170" creationId="{00000000-0000-0000-0000-000000000000}"/>
          </ac:picMkLst>
        </pc:picChg>
        <pc:picChg chg="del">
          <ac:chgData name="Gavin Steeber" userId="84bddf18aaa2e7c7" providerId="LiveId" clId="{F756650C-B68B-4BB9-9EAA-9091811E6CFE}" dt="2019-03-28T23:47:38.300" v="1805"/>
          <ac:picMkLst>
            <pc:docMk/>
            <pc:sldMk cId="543576362" sldId="259"/>
            <ac:picMk id="7171" creationId="{00000000-0000-0000-0000-000000000000}"/>
          </ac:picMkLst>
        </pc:picChg>
        <pc:picChg chg="del">
          <ac:chgData name="Gavin Steeber" userId="84bddf18aaa2e7c7" providerId="LiveId" clId="{F756650C-B68B-4BB9-9EAA-9091811E6CFE}" dt="2019-03-28T23:47:38.300" v="1805"/>
          <ac:picMkLst>
            <pc:docMk/>
            <pc:sldMk cId="543576362" sldId="259"/>
            <ac:picMk id="7172" creationId="{00000000-0000-0000-0000-000000000000}"/>
          </ac:picMkLst>
        </pc:picChg>
      </pc:sldChg>
      <pc:sldChg chg="addSp modSp del">
        <pc:chgData name="Gavin Steeber" userId="84bddf18aaa2e7c7" providerId="LiveId" clId="{F756650C-B68B-4BB9-9EAA-9091811E6CFE}" dt="2019-03-28T23:51:10.074" v="1830" actId="2696"/>
        <pc:sldMkLst>
          <pc:docMk/>
          <pc:sldMk cId="1733845001" sldId="260"/>
        </pc:sldMkLst>
        <pc:spChg chg="mod">
          <ac:chgData name="Gavin Steeber" userId="84bddf18aaa2e7c7" providerId="LiveId" clId="{F756650C-B68B-4BB9-9EAA-9091811E6CFE}" dt="2019-03-28T23:50:50.198" v="1826" actId="164"/>
          <ac:spMkLst>
            <pc:docMk/>
            <pc:sldMk cId="1733845001" sldId="260"/>
            <ac:spMk id="2" creationId="{00000000-0000-0000-0000-000000000000}"/>
          </ac:spMkLst>
        </pc:spChg>
        <pc:grpChg chg="add mod">
          <ac:chgData name="Gavin Steeber" userId="84bddf18aaa2e7c7" providerId="LiveId" clId="{F756650C-B68B-4BB9-9EAA-9091811E6CFE}" dt="2019-03-28T23:50:50.198" v="1826" actId="164"/>
          <ac:grpSpMkLst>
            <pc:docMk/>
            <pc:sldMk cId="1733845001" sldId="260"/>
            <ac:grpSpMk id="3" creationId="{C8E900D2-F95F-419B-93FA-62BB6E8B230F}"/>
          </ac:grpSpMkLst>
        </pc:grpChg>
        <pc:picChg chg="mod">
          <ac:chgData name="Gavin Steeber" userId="84bddf18aaa2e7c7" providerId="LiveId" clId="{F756650C-B68B-4BB9-9EAA-9091811E6CFE}" dt="2019-03-28T23:50:50.198" v="1826" actId="164"/>
          <ac:picMkLst>
            <pc:docMk/>
            <pc:sldMk cId="1733845001" sldId="260"/>
            <ac:picMk id="6" creationId="{00000000-0000-0000-0000-000000000000}"/>
          </ac:picMkLst>
        </pc:picChg>
        <pc:picChg chg="mod">
          <ac:chgData name="Gavin Steeber" userId="84bddf18aaa2e7c7" providerId="LiveId" clId="{F756650C-B68B-4BB9-9EAA-9091811E6CFE}" dt="2019-03-28T23:50:50.198" v="1826" actId="164"/>
          <ac:picMkLst>
            <pc:docMk/>
            <pc:sldMk cId="1733845001" sldId="260"/>
            <ac:picMk id="7" creationId="{00000000-0000-0000-0000-000000000000}"/>
          </ac:picMkLst>
        </pc:picChg>
      </pc:sldChg>
      <pc:sldChg chg="del">
        <pc:chgData name="Gavin Steeber" userId="84bddf18aaa2e7c7" providerId="LiveId" clId="{F756650C-B68B-4BB9-9EAA-9091811E6CFE}" dt="2019-03-28T23:48:44.637" v="1819" actId="2696"/>
        <pc:sldMkLst>
          <pc:docMk/>
          <pc:sldMk cId="2307191490" sldId="261"/>
        </pc:sldMkLst>
      </pc:sldChg>
      <pc:sldChg chg="del">
        <pc:chgData name="Gavin Steeber" userId="84bddf18aaa2e7c7" providerId="LiveId" clId="{F756650C-B68B-4BB9-9EAA-9091811E6CFE}" dt="2019-03-28T20:04:30.845" v="173" actId="2696"/>
        <pc:sldMkLst>
          <pc:docMk/>
          <pc:sldMk cId="843949554" sldId="262"/>
        </pc:sldMkLst>
      </pc:sldChg>
      <pc:sldChg chg="del">
        <pc:chgData name="Gavin Steeber" userId="84bddf18aaa2e7c7" providerId="LiveId" clId="{F756650C-B68B-4BB9-9EAA-9091811E6CFE}" dt="2019-03-28T20:04:32.638" v="174" actId="2696"/>
        <pc:sldMkLst>
          <pc:docMk/>
          <pc:sldMk cId="1580041929" sldId="263"/>
        </pc:sldMkLst>
      </pc:sldChg>
      <pc:sldChg chg="modSp del">
        <pc:chgData name="Gavin Steeber" userId="84bddf18aaa2e7c7" providerId="LiveId" clId="{F756650C-B68B-4BB9-9EAA-9091811E6CFE}" dt="2019-03-29T00:12:05.935" v="2213" actId="2696"/>
        <pc:sldMkLst>
          <pc:docMk/>
          <pc:sldMk cId="2181179268" sldId="264"/>
        </pc:sldMkLst>
        <pc:picChg chg="mod">
          <ac:chgData name="Gavin Steeber" userId="84bddf18aaa2e7c7" providerId="LiveId" clId="{F756650C-B68B-4BB9-9EAA-9091811E6CFE}" dt="2019-03-28T23:49:04" v="1824" actId="14100"/>
          <ac:picMkLst>
            <pc:docMk/>
            <pc:sldMk cId="2181179268" sldId="264"/>
            <ac:picMk id="1031" creationId="{98641F7B-6407-492E-8BD9-F235D1C3BD67}"/>
          </ac:picMkLst>
        </pc:picChg>
        <pc:picChg chg="mod">
          <ac:chgData name="Gavin Steeber" userId="84bddf18aaa2e7c7" providerId="LiveId" clId="{F756650C-B68B-4BB9-9EAA-9091811E6CFE}" dt="2019-03-28T23:48:53.185" v="1820" actId="1076"/>
          <ac:picMkLst>
            <pc:docMk/>
            <pc:sldMk cId="2181179268" sldId="264"/>
            <ac:picMk id="1033" creationId="{1D1D37A5-BADE-4655-90DB-C5AA326F0236}"/>
          </ac:picMkLst>
        </pc:picChg>
      </pc:sldChg>
      <pc:sldChg chg="modSp">
        <pc:chgData name="Gavin Steeber" userId="84bddf18aaa2e7c7" providerId="LiveId" clId="{F756650C-B68B-4BB9-9EAA-9091811E6CFE}" dt="2019-03-28T23:56:06.843" v="1951" actId="14861"/>
        <pc:sldMkLst>
          <pc:docMk/>
          <pc:sldMk cId="3516738466" sldId="266"/>
        </pc:sldMkLst>
        <pc:picChg chg="mod">
          <ac:chgData name="Gavin Steeber" userId="84bddf18aaa2e7c7" providerId="LiveId" clId="{F756650C-B68B-4BB9-9EAA-9091811E6CFE}" dt="2019-03-28T23:56:02.219" v="1945" actId="14861"/>
          <ac:picMkLst>
            <pc:docMk/>
            <pc:sldMk cId="3516738466" sldId="266"/>
            <ac:picMk id="5" creationId="{9FC0DF03-C21C-4FB4-BB8F-0F03116C3766}"/>
          </ac:picMkLst>
        </pc:picChg>
        <pc:picChg chg="mod">
          <ac:chgData name="Gavin Steeber" userId="84bddf18aaa2e7c7" providerId="LiveId" clId="{F756650C-B68B-4BB9-9EAA-9091811E6CFE}" dt="2019-03-28T23:56:06.843" v="1951" actId="14861"/>
          <ac:picMkLst>
            <pc:docMk/>
            <pc:sldMk cId="3516738466" sldId="266"/>
            <ac:picMk id="2052" creationId="{DC80FD9D-A613-4ED3-B415-DA441521AA9A}"/>
          </ac:picMkLst>
        </pc:picChg>
      </pc:sldChg>
      <pc:sldChg chg="addSp delSp modSp modAnim">
        <pc:chgData name="Gavin Steeber" userId="84bddf18aaa2e7c7" providerId="LiveId" clId="{F756650C-B68B-4BB9-9EAA-9091811E6CFE}" dt="2019-03-28T23:56:14.404" v="1956" actId="14861"/>
        <pc:sldMkLst>
          <pc:docMk/>
          <pc:sldMk cId="3231497423" sldId="267"/>
        </pc:sldMkLst>
        <pc:spChg chg="mod">
          <ac:chgData name="Gavin Steeber" userId="84bddf18aaa2e7c7" providerId="LiveId" clId="{F756650C-B68B-4BB9-9EAA-9091811E6CFE}" dt="2019-03-28T23:00:21.642" v="1420" actId="1035"/>
          <ac:spMkLst>
            <pc:docMk/>
            <pc:sldMk cId="3231497423" sldId="267"/>
            <ac:spMk id="2" creationId="{BBF8C97A-FE09-4F9F-B4BE-E3DCC2424D97}"/>
          </ac:spMkLst>
        </pc:spChg>
        <pc:spChg chg="del mod">
          <ac:chgData name="Gavin Steeber" userId="84bddf18aaa2e7c7" providerId="LiveId" clId="{F756650C-B68B-4BB9-9EAA-9091811E6CFE}" dt="2019-03-28T20:09:01.987" v="307" actId="478"/>
          <ac:spMkLst>
            <pc:docMk/>
            <pc:sldMk cId="3231497423" sldId="267"/>
            <ac:spMk id="4" creationId="{19E078B5-3CCE-4F51-ACFE-8E160875D994}"/>
          </ac:spMkLst>
        </pc:spChg>
        <pc:spChg chg="add mod">
          <ac:chgData name="Gavin Steeber" userId="84bddf18aaa2e7c7" providerId="LiveId" clId="{F756650C-B68B-4BB9-9EAA-9091811E6CFE}" dt="2019-03-28T19:38:44.518" v="109" actId="1076"/>
          <ac:spMkLst>
            <pc:docMk/>
            <pc:sldMk cId="3231497423" sldId="267"/>
            <ac:spMk id="5" creationId="{AC579B0D-3A7D-43BD-A433-931368EC93C6}"/>
          </ac:spMkLst>
        </pc:spChg>
        <pc:spChg chg="add del mod">
          <ac:chgData name="Gavin Steeber" userId="84bddf18aaa2e7c7" providerId="LiveId" clId="{F756650C-B68B-4BB9-9EAA-9091811E6CFE}" dt="2019-03-28T20:02:22.575" v="172" actId="478"/>
          <ac:spMkLst>
            <pc:docMk/>
            <pc:sldMk cId="3231497423" sldId="267"/>
            <ac:spMk id="6" creationId="{1399F089-3910-4C8B-942C-09F9A61178C6}"/>
          </ac:spMkLst>
        </pc:spChg>
        <pc:spChg chg="add mod">
          <ac:chgData name="Gavin Steeber" userId="84bddf18aaa2e7c7" providerId="LiveId" clId="{F756650C-B68B-4BB9-9EAA-9091811E6CFE}" dt="2019-03-28T20:19:37.850" v="569" actId="1037"/>
          <ac:spMkLst>
            <pc:docMk/>
            <pc:sldMk cId="3231497423" sldId="267"/>
            <ac:spMk id="7" creationId="{88642188-632E-4081-B208-E2683D416862}"/>
          </ac:spMkLst>
        </pc:spChg>
        <pc:spChg chg="add mod">
          <ac:chgData name="Gavin Steeber" userId="84bddf18aaa2e7c7" providerId="LiveId" clId="{F756650C-B68B-4BB9-9EAA-9091811E6CFE}" dt="2019-03-28T20:19:37.850" v="569" actId="1037"/>
          <ac:spMkLst>
            <pc:docMk/>
            <pc:sldMk cId="3231497423" sldId="267"/>
            <ac:spMk id="8" creationId="{E97ED015-89D5-4C69-A25F-34901876E725}"/>
          </ac:spMkLst>
        </pc:spChg>
        <pc:spChg chg="add mod">
          <ac:chgData name="Gavin Steeber" userId="84bddf18aaa2e7c7" providerId="LiveId" clId="{F756650C-B68B-4BB9-9EAA-9091811E6CFE}" dt="2019-03-28T22:45:11.239" v="1237" actId="20577"/>
          <ac:spMkLst>
            <pc:docMk/>
            <pc:sldMk cId="3231497423" sldId="267"/>
            <ac:spMk id="9" creationId="{3082025E-185C-4B4D-9E4B-DB662FE78974}"/>
          </ac:spMkLst>
        </pc:spChg>
        <pc:spChg chg="add mod">
          <ac:chgData name="Gavin Steeber" userId="84bddf18aaa2e7c7" providerId="LiveId" clId="{F756650C-B68B-4BB9-9EAA-9091811E6CFE}" dt="2019-03-28T23:01:38.574" v="1421" actId="14100"/>
          <ac:spMkLst>
            <pc:docMk/>
            <pc:sldMk cId="3231497423" sldId="267"/>
            <ac:spMk id="10" creationId="{4441CFCC-76FF-4E5B-87C6-D11A193A22FC}"/>
          </ac:spMkLst>
        </pc:spChg>
        <pc:picChg chg="add mod">
          <ac:chgData name="Gavin Steeber" userId="84bddf18aaa2e7c7" providerId="LiveId" clId="{F756650C-B68B-4BB9-9EAA-9091811E6CFE}" dt="2019-03-28T20:05:19.590" v="177" actId="1076"/>
          <ac:picMkLst>
            <pc:docMk/>
            <pc:sldMk cId="3231497423" sldId="267"/>
            <ac:picMk id="3" creationId="{EA0F7DA3-B594-4BB8-A51E-A36C9A7561D1}"/>
          </ac:picMkLst>
        </pc:picChg>
        <pc:picChg chg="mod">
          <ac:chgData name="Gavin Steeber" userId="84bddf18aaa2e7c7" providerId="LiveId" clId="{F756650C-B68B-4BB9-9EAA-9091811E6CFE}" dt="2019-03-28T23:56:14.404" v="1956" actId="14861"/>
          <ac:picMkLst>
            <pc:docMk/>
            <pc:sldMk cId="3231497423" sldId="267"/>
            <ac:picMk id="3074" creationId="{52D91929-21CA-413E-AFA0-4AB748266A13}"/>
          </ac:picMkLst>
        </pc:picChg>
      </pc:sldChg>
      <pc:sldChg chg="addSp delSp modSp add ord">
        <pc:chgData name="Gavin Steeber" userId="84bddf18aaa2e7c7" providerId="LiveId" clId="{F756650C-B68B-4BB9-9EAA-9091811E6CFE}" dt="2019-03-29T00:12:48.972" v="2223" actId="1035"/>
        <pc:sldMkLst>
          <pc:docMk/>
          <pc:sldMk cId="2207584880" sldId="268"/>
        </pc:sldMkLst>
        <pc:spChg chg="mod">
          <ac:chgData name="Gavin Steeber" userId="84bddf18aaa2e7c7" providerId="LiveId" clId="{F756650C-B68B-4BB9-9EAA-9091811E6CFE}" dt="2019-03-28T23:02:17.398" v="1423" actId="20577"/>
          <ac:spMkLst>
            <pc:docMk/>
            <pc:sldMk cId="2207584880" sldId="268"/>
            <ac:spMk id="2" creationId="{8E22724F-CAE9-4A0A-9C1B-CA49B185782C}"/>
          </ac:spMkLst>
        </pc:spChg>
        <pc:spChg chg="del mod">
          <ac:chgData name="Gavin Steeber" userId="84bddf18aaa2e7c7" providerId="LiveId" clId="{F756650C-B68B-4BB9-9EAA-9091811E6CFE}" dt="2019-03-28T23:04:04.893" v="1430" actId="478"/>
          <ac:spMkLst>
            <pc:docMk/>
            <pc:sldMk cId="2207584880" sldId="268"/>
            <ac:spMk id="3" creationId="{08D3AB85-8753-42C2-B212-81E7C1C33FCF}"/>
          </ac:spMkLst>
        </pc:spChg>
        <pc:spChg chg="add del mod">
          <ac:chgData name="Gavin Steeber" userId="84bddf18aaa2e7c7" providerId="LiveId" clId="{F756650C-B68B-4BB9-9EAA-9091811E6CFE}" dt="2019-03-28T23:04:24.693" v="1431" actId="478"/>
          <ac:spMkLst>
            <pc:docMk/>
            <pc:sldMk cId="2207584880" sldId="268"/>
            <ac:spMk id="8" creationId="{DCCBABD5-E638-4215-87CF-892F0265D878}"/>
          </ac:spMkLst>
        </pc:spChg>
        <pc:spChg chg="add mod">
          <ac:chgData name="Gavin Steeber" userId="84bddf18aaa2e7c7" providerId="LiveId" clId="{F756650C-B68B-4BB9-9EAA-9091811E6CFE}" dt="2019-03-28T23:55:47.526" v="1928" actId="1076"/>
          <ac:spMkLst>
            <pc:docMk/>
            <pc:sldMk cId="2207584880" sldId="268"/>
            <ac:spMk id="9" creationId="{CC0891D1-C900-4036-A0F5-D5F7E64C18E9}"/>
          </ac:spMkLst>
        </pc:spChg>
        <pc:grpChg chg="add mod">
          <ac:chgData name="Gavin Steeber" userId="84bddf18aaa2e7c7" providerId="LiveId" clId="{F756650C-B68B-4BB9-9EAA-9091811E6CFE}" dt="2019-03-29T00:12:48.972" v="2223" actId="1035"/>
          <ac:grpSpMkLst>
            <pc:docMk/>
            <pc:sldMk cId="2207584880" sldId="268"/>
            <ac:grpSpMk id="11" creationId="{7C04B4B0-D456-4372-AA40-77576752E331}"/>
          </ac:grpSpMkLst>
        </pc:grpChg>
        <pc:picChg chg="add mod">
          <ac:chgData name="Gavin Steeber" userId="84bddf18aaa2e7c7" providerId="LiveId" clId="{F756650C-B68B-4BB9-9EAA-9091811E6CFE}" dt="2019-03-28T23:52:04.697" v="1831" actId="164"/>
          <ac:picMkLst>
            <pc:docMk/>
            <pc:sldMk cId="2207584880" sldId="268"/>
            <ac:picMk id="4" creationId="{715CDC25-BD04-4531-9531-40F04BF64D2A}"/>
          </ac:picMkLst>
        </pc:picChg>
        <pc:picChg chg="add mod">
          <ac:chgData name="Gavin Steeber" userId="84bddf18aaa2e7c7" providerId="LiveId" clId="{F756650C-B68B-4BB9-9EAA-9091811E6CFE}" dt="2019-03-28T23:54:48.605" v="1846" actId="14100"/>
          <ac:picMkLst>
            <pc:docMk/>
            <pc:sldMk cId="2207584880" sldId="268"/>
            <ac:picMk id="5" creationId="{AFC1102B-CA7B-4208-B248-C689758CF1A5}"/>
          </ac:picMkLst>
        </pc:picChg>
        <pc:picChg chg="add mod">
          <ac:chgData name="Gavin Steeber" userId="84bddf18aaa2e7c7" providerId="LiveId" clId="{F756650C-B68B-4BB9-9EAA-9091811E6CFE}" dt="2019-03-28T23:54:43.856" v="1845" actId="14100"/>
          <ac:picMkLst>
            <pc:docMk/>
            <pc:sldMk cId="2207584880" sldId="268"/>
            <ac:picMk id="6" creationId="{4D1911D9-2428-4849-B455-DF47720D0DA8}"/>
          </ac:picMkLst>
        </pc:picChg>
        <pc:picChg chg="add mod">
          <ac:chgData name="Gavin Steeber" userId="84bddf18aaa2e7c7" providerId="LiveId" clId="{F756650C-B68B-4BB9-9EAA-9091811E6CFE}" dt="2019-03-28T23:58:29.141" v="1967" actId="14861"/>
          <ac:picMkLst>
            <pc:docMk/>
            <pc:sldMk cId="2207584880" sldId="268"/>
            <ac:picMk id="10" creationId="{D0FE97FB-D37D-40BB-8DDD-89649D75CC62}"/>
          </ac:picMkLst>
        </pc:picChg>
        <pc:picChg chg="add del mod ord modCrop">
          <ac:chgData name="Gavin Steeber" userId="84bddf18aaa2e7c7" providerId="LiveId" clId="{F756650C-B68B-4BB9-9EAA-9091811E6CFE}" dt="2019-03-28T23:42:35.576" v="1769" actId="478"/>
          <ac:picMkLst>
            <pc:docMk/>
            <pc:sldMk cId="2207584880" sldId="268"/>
            <ac:picMk id="1026" creationId="{C0CA05F5-CC37-4C8F-BCF8-09C45E61EAAE}"/>
          </ac:picMkLst>
        </pc:picChg>
        <pc:picChg chg="add del mod">
          <ac:chgData name="Gavin Steeber" userId="84bddf18aaa2e7c7" providerId="LiveId" clId="{F756650C-B68B-4BB9-9EAA-9091811E6CFE}" dt="2019-03-28T23:53:41.399" v="1836" actId="478"/>
          <ac:picMkLst>
            <pc:docMk/>
            <pc:sldMk cId="2207584880" sldId="268"/>
            <ac:picMk id="1028" creationId="{37BB0758-A356-4DF2-8AC2-067FE8E2C36D}"/>
          </ac:picMkLst>
        </pc:picChg>
        <pc:picChg chg="add mod ord">
          <ac:chgData name="Gavin Steeber" userId="84bddf18aaa2e7c7" providerId="LiveId" clId="{F756650C-B68B-4BB9-9EAA-9091811E6CFE}" dt="2019-03-29T00:12:45.426" v="2219" actId="1035"/>
          <ac:picMkLst>
            <pc:docMk/>
            <pc:sldMk cId="2207584880" sldId="268"/>
            <ac:picMk id="1030" creationId="{4478EEF8-A6C0-4691-B7EF-E991FC93AE95}"/>
          </ac:picMkLst>
        </pc:picChg>
      </pc:sldChg>
      <pc:sldChg chg="addSp delSp modSp add mod setBg">
        <pc:chgData name="Gavin Steeber" userId="84bddf18aaa2e7c7" providerId="LiveId" clId="{F756650C-B68B-4BB9-9EAA-9091811E6CFE}" dt="2019-03-29T00:12:10.231" v="2214" actId="20577"/>
        <pc:sldMkLst>
          <pc:docMk/>
          <pc:sldMk cId="1439021730" sldId="269"/>
        </pc:sldMkLst>
        <pc:spChg chg="mod">
          <ac:chgData name="Gavin Steeber" userId="84bddf18aaa2e7c7" providerId="LiveId" clId="{F756650C-B68B-4BB9-9EAA-9091811E6CFE}" dt="2019-03-29T00:12:10.231" v="2214" actId="20577"/>
          <ac:spMkLst>
            <pc:docMk/>
            <pc:sldMk cId="1439021730" sldId="269"/>
            <ac:spMk id="2" creationId="{F876BCE1-1667-4BC0-9B4E-1C7BB1B491B4}"/>
          </ac:spMkLst>
        </pc:spChg>
        <pc:spChg chg="mod ord">
          <ac:chgData name="Gavin Steeber" userId="84bddf18aaa2e7c7" providerId="LiveId" clId="{F756650C-B68B-4BB9-9EAA-9091811E6CFE}" dt="2019-03-29T00:07:19.987" v="2212" actId="20577"/>
          <ac:spMkLst>
            <pc:docMk/>
            <pc:sldMk cId="1439021730" sldId="269"/>
            <ac:spMk id="3" creationId="{7740DAF4-EC5A-4C5F-BE37-448636513317}"/>
          </ac:spMkLst>
        </pc:spChg>
        <pc:spChg chg="add del">
          <ac:chgData name="Gavin Steeber" userId="84bddf18aaa2e7c7" providerId="LiveId" clId="{F756650C-B68B-4BB9-9EAA-9091811E6CFE}" dt="2019-03-29T00:05:29.651" v="2145" actId="26606"/>
          <ac:spMkLst>
            <pc:docMk/>
            <pc:sldMk cId="1439021730" sldId="269"/>
            <ac:spMk id="9" creationId="{42A5316D-ED2F-4F89-B4B4-8D9240B1A348}"/>
          </ac:spMkLst>
        </pc:spChg>
        <pc:picChg chg="add mod">
          <ac:chgData name="Gavin Steeber" userId="84bddf18aaa2e7c7" providerId="LiveId" clId="{F756650C-B68B-4BB9-9EAA-9091811E6CFE}" dt="2019-03-29T00:05:52.349" v="2156" actId="1076"/>
          <ac:picMkLst>
            <pc:docMk/>
            <pc:sldMk cId="1439021730" sldId="269"/>
            <ac:picMk id="4" creationId="{F614A958-DAF4-4B0C-B95D-CF5DFC2AD02C}"/>
          </ac:picMkLst>
        </pc:picChg>
      </pc:sldChg>
    </pc:docChg>
  </pc:docChgLst>
  <pc:docChgLst>
    <pc:chgData name="Gavin Steeber" userId="84bddf18aaa2e7c7" providerId="LiveId" clId="{DC21F1E9-7F96-4E83-B860-9457BD99A34B}"/>
    <pc:docChg chg="undo custSel addSld delSld modSld">
      <pc:chgData name="Gavin Steeber" userId="84bddf18aaa2e7c7" providerId="LiveId" clId="{DC21F1E9-7F96-4E83-B860-9457BD99A34B}" dt="2019-03-28T06:34:16.253" v="658" actId="14100"/>
      <pc:docMkLst>
        <pc:docMk/>
      </pc:docMkLst>
      <pc:sldChg chg="modSp">
        <pc:chgData name="Gavin Steeber" userId="84bddf18aaa2e7c7" providerId="LiveId" clId="{DC21F1E9-7F96-4E83-B860-9457BD99A34B}" dt="2019-03-28T06:28:35.277" v="498" actId="1076"/>
        <pc:sldMkLst>
          <pc:docMk/>
          <pc:sldMk cId="3044355877" sldId="257"/>
        </pc:sldMkLst>
        <pc:spChg chg="mod">
          <ac:chgData name="Gavin Steeber" userId="84bddf18aaa2e7c7" providerId="LiveId" clId="{DC21F1E9-7F96-4E83-B860-9457BD99A34B}" dt="2019-03-28T06:28:35.277" v="498" actId="1076"/>
          <ac:spMkLst>
            <pc:docMk/>
            <pc:sldMk cId="3044355877" sldId="257"/>
            <ac:spMk id="5" creationId="{00000000-0000-0000-0000-000000000000}"/>
          </ac:spMkLst>
        </pc:spChg>
      </pc:sldChg>
      <pc:sldChg chg="del">
        <pc:chgData name="Gavin Steeber" userId="84bddf18aaa2e7c7" providerId="LiveId" clId="{DC21F1E9-7F96-4E83-B860-9457BD99A34B}" dt="2019-03-28T06:27:46.581" v="493" actId="2696"/>
        <pc:sldMkLst>
          <pc:docMk/>
          <pc:sldMk cId="2632840829" sldId="258"/>
        </pc:sldMkLst>
      </pc:sldChg>
      <pc:sldChg chg="modSp">
        <pc:chgData name="Gavin Steeber" userId="84bddf18aaa2e7c7" providerId="LiveId" clId="{DC21F1E9-7F96-4E83-B860-9457BD99A34B}" dt="2019-03-28T06:08:36.314" v="240" actId="5793"/>
        <pc:sldMkLst>
          <pc:docMk/>
          <pc:sldMk cId="2951859828" sldId="265"/>
        </pc:sldMkLst>
        <pc:spChg chg="mod">
          <ac:chgData name="Gavin Steeber" userId="84bddf18aaa2e7c7" providerId="LiveId" clId="{DC21F1E9-7F96-4E83-B860-9457BD99A34B}" dt="2019-03-28T06:08:36.314" v="240" actId="5793"/>
          <ac:spMkLst>
            <pc:docMk/>
            <pc:sldMk cId="2951859828" sldId="265"/>
            <ac:spMk id="9" creationId="{C1F52488-4275-40F3-B9FB-4E085692A8D8}"/>
          </ac:spMkLst>
        </pc:spChg>
        <pc:spChg chg="mod">
          <ac:chgData name="Gavin Steeber" userId="84bddf18aaa2e7c7" providerId="LiveId" clId="{DC21F1E9-7F96-4E83-B860-9457BD99A34B}" dt="2019-03-28T06:06:59.945" v="12" actId="1035"/>
          <ac:spMkLst>
            <pc:docMk/>
            <pc:sldMk cId="2951859828" sldId="265"/>
            <ac:spMk id="10" creationId="{42F0A608-C97E-402E-8C70-2D76A174420A}"/>
          </ac:spMkLst>
        </pc:spChg>
        <pc:spChg chg="mod">
          <ac:chgData name="Gavin Steeber" userId="84bddf18aaa2e7c7" providerId="LiveId" clId="{DC21F1E9-7F96-4E83-B860-9457BD99A34B}" dt="2019-03-28T06:06:59.945" v="12" actId="1035"/>
          <ac:spMkLst>
            <pc:docMk/>
            <pc:sldMk cId="2951859828" sldId="265"/>
            <ac:spMk id="11" creationId="{95E0DC96-42FB-43DD-AAE1-05BF33901CE3}"/>
          </ac:spMkLst>
        </pc:spChg>
        <pc:picChg chg="mod">
          <ac:chgData name="Gavin Steeber" userId="84bddf18aaa2e7c7" providerId="LiveId" clId="{DC21F1E9-7F96-4E83-B860-9457BD99A34B}" dt="2019-03-28T06:06:59.945" v="12" actId="1035"/>
          <ac:picMkLst>
            <pc:docMk/>
            <pc:sldMk cId="2951859828" sldId="265"/>
            <ac:picMk id="1030" creationId="{0409B91F-2D73-4E16-8D4B-6102BD1AD819}"/>
          </ac:picMkLst>
        </pc:picChg>
      </pc:sldChg>
      <pc:sldChg chg="addSp delSp modSp add">
        <pc:chgData name="Gavin Steeber" userId="84bddf18aaa2e7c7" providerId="LiveId" clId="{DC21F1E9-7F96-4E83-B860-9457BD99A34B}" dt="2019-03-28T06:28:26.841" v="497" actId="1076"/>
        <pc:sldMkLst>
          <pc:docMk/>
          <pc:sldMk cId="3516738466" sldId="266"/>
        </pc:sldMkLst>
        <pc:spChg chg="mod">
          <ac:chgData name="Gavin Steeber" userId="84bddf18aaa2e7c7" providerId="LiveId" clId="{DC21F1E9-7F96-4E83-B860-9457BD99A34B}" dt="2019-03-28T06:27:59.941" v="495" actId="404"/>
          <ac:spMkLst>
            <pc:docMk/>
            <pc:sldMk cId="3516738466" sldId="266"/>
            <ac:spMk id="2" creationId="{E7848470-9121-4EF1-A71A-206ECAE6AE68}"/>
          </ac:spMkLst>
        </pc:spChg>
        <pc:spChg chg="del">
          <ac:chgData name="Gavin Steeber" userId="84bddf18aaa2e7c7" providerId="LiveId" clId="{DC21F1E9-7F96-4E83-B860-9457BD99A34B}" dt="2019-03-28T06:11:34.962" v="327"/>
          <ac:spMkLst>
            <pc:docMk/>
            <pc:sldMk cId="3516738466" sldId="266"/>
            <ac:spMk id="3" creationId="{E640F2D8-3A78-47DA-BD0F-E1E55E967D5A}"/>
          </ac:spMkLst>
        </pc:spChg>
        <pc:spChg chg="add del mod">
          <ac:chgData name="Gavin Steeber" userId="84bddf18aaa2e7c7" providerId="LiveId" clId="{DC21F1E9-7F96-4E83-B860-9457BD99A34B}" dt="2019-03-28T06:19:02.269" v="402" actId="478"/>
          <ac:spMkLst>
            <pc:docMk/>
            <pc:sldMk cId="3516738466" sldId="266"/>
            <ac:spMk id="7" creationId="{ED4E9363-0DE1-4C72-A8BB-82BE792CB4BA}"/>
          </ac:spMkLst>
        </pc:spChg>
        <pc:picChg chg="add mod">
          <ac:chgData name="Gavin Steeber" userId="84bddf18aaa2e7c7" providerId="LiveId" clId="{DC21F1E9-7F96-4E83-B860-9457BD99A34B}" dt="2019-03-28T06:22:08.578" v="466" actId="1076"/>
          <ac:picMkLst>
            <pc:docMk/>
            <pc:sldMk cId="3516738466" sldId="266"/>
            <ac:picMk id="4" creationId="{779447B7-3633-45F1-878D-63E85FE8DFAD}"/>
          </ac:picMkLst>
        </pc:picChg>
        <pc:picChg chg="add mod">
          <ac:chgData name="Gavin Steeber" userId="84bddf18aaa2e7c7" providerId="LiveId" clId="{DC21F1E9-7F96-4E83-B860-9457BD99A34B}" dt="2019-03-28T06:17:10.385" v="394" actId="1076"/>
          <ac:picMkLst>
            <pc:docMk/>
            <pc:sldMk cId="3516738466" sldId="266"/>
            <ac:picMk id="5" creationId="{9FC0DF03-C21C-4FB4-BB8F-0F03116C3766}"/>
          </ac:picMkLst>
        </pc:picChg>
        <pc:picChg chg="add del mod">
          <ac:chgData name="Gavin Steeber" userId="84bddf18aaa2e7c7" providerId="LiveId" clId="{DC21F1E9-7F96-4E83-B860-9457BD99A34B}" dt="2019-03-28T06:17:48.660" v="400" actId="478"/>
          <ac:picMkLst>
            <pc:docMk/>
            <pc:sldMk cId="3516738466" sldId="266"/>
            <ac:picMk id="6" creationId="{A7680B8E-0F04-49FC-866B-79689573AA7E}"/>
          </ac:picMkLst>
        </pc:picChg>
        <pc:picChg chg="add del mod">
          <ac:chgData name="Gavin Steeber" userId="84bddf18aaa2e7c7" providerId="LiveId" clId="{DC21F1E9-7F96-4E83-B860-9457BD99A34B}" dt="2019-03-28T06:20:32.787" v="410" actId="478"/>
          <ac:picMkLst>
            <pc:docMk/>
            <pc:sldMk cId="3516738466" sldId="266"/>
            <ac:picMk id="8" creationId="{4F7B9589-9435-47C6-A700-3B754F2E4ACD}"/>
          </ac:picMkLst>
        </pc:picChg>
        <pc:picChg chg="add mod">
          <ac:chgData name="Gavin Steeber" userId="84bddf18aaa2e7c7" providerId="LiveId" clId="{DC21F1E9-7F96-4E83-B860-9457BD99A34B}" dt="2019-03-28T06:22:51.852" v="480" actId="1076"/>
          <ac:picMkLst>
            <pc:docMk/>
            <pc:sldMk cId="3516738466" sldId="266"/>
            <ac:picMk id="9" creationId="{DD6F22A1-EDDB-41CC-AF59-71E49825030E}"/>
          </ac:picMkLst>
        </pc:picChg>
        <pc:picChg chg="add mod">
          <ac:chgData name="Gavin Steeber" userId="84bddf18aaa2e7c7" providerId="LiveId" clId="{DC21F1E9-7F96-4E83-B860-9457BD99A34B}" dt="2019-03-28T06:22:46.813" v="478" actId="1076"/>
          <ac:picMkLst>
            <pc:docMk/>
            <pc:sldMk cId="3516738466" sldId="266"/>
            <ac:picMk id="11" creationId="{E2CF8A58-0296-4C14-9E93-CC869DEB0933}"/>
          </ac:picMkLst>
        </pc:picChg>
        <pc:picChg chg="add mod">
          <ac:chgData name="Gavin Steeber" userId="84bddf18aaa2e7c7" providerId="LiveId" clId="{DC21F1E9-7F96-4E83-B860-9457BD99A34B}" dt="2019-03-28T06:28:26.841" v="497" actId="1076"/>
          <ac:picMkLst>
            <pc:docMk/>
            <pc:sldMk cId="3516738466" sldId="266"/>
            <ac:picMk id="2050" creationId="{A54A97AB-D302-408C-B89D-801BED4D5849}"/>
          </ac:picMkLst>
        </pc:picChg>
        <pc:picChg chg="add mod">
          <ac:chgData name="Gavin Steeber" userId="84bddf18aaa2e7c7" providerId="LiveId" clId="{DC21F1E9-7F96-4E83-B860-9457BD99A34B}" dt="2019-03-28T06:26:18.833" v="488" actId="1076"/>
          <ac:picMkLst>
            <pc:docMk/>
            <pc:sldMk cId="3516738466" sldId="266"/>
            <ac:picMk id="2052" creationId="{DC80FD9D-A613-4ED3-B415-DA441521AA9A}"/>
          </ac:picMkLst>
        </pc:picChg>
      </pc:sldChg>
      <pc:sldChg chg="add del">
        <pc:chgData name="Gavin Steeber" userId="84bddf18aaa2e7c7" providerId="LiveId" clId="{DC21F1E9-7F96-4E83-B860-9457BD99A34B}" dt="2019-03-28T06:27:31.190" v="490" actId="2696"/>
        <pc:sldMkLst>
          <pc:docMk/>
          <pc:sldMk cId="898141656" sldId="267"/>
        </pc:sldMkLst>
      </pc:sldChg>
      <pc:sldChg chg="addSp delSp modSp add">
        <pc:chgData name="Gavin Steeber" userId="84bddf18aaa2e7c7" providerId="LiveId" clId="{DC21F1E9-7F96-4E83-B860-9457BD99A34B}" dt="2019-03-28T06:34:16.253" v="658" actId="14100"/>
        <pc:sldMkLst>
          <pc:docMk/>
          <pc:sldMk cId="3231497423" sldId="267"/>
        </pc:sldMkLst>
        <pc:spChg chg="mod">
          <ac:chgData name="Gavin Steeber" userId="84bddf18aaa2e7c7" providerId="LiveId" clId="{DC21F1E9-7F96-4E83-B860-9457BD99A34B}" dt="2019-03-28T06:32:01.565" v="580" actId="1076"/>
          <ac:spMkLst>
            <pc:docMk/>
            <pc:sldMk cId="3231497423" sldId="267"/>
            <ac:spMk id="2" creationId="{BBF8C97A-FE09-4F9F-B4BE-E3DCC2424D97}"/>
          </ac:spMkLst>
        </pc:spChg>
        <pc:spChg chg="del">
          <ac:chgData name="Gavin Steeber" userId="84bddf18aaa2e7c7" providerId="LiveId" clId="{DC21F1E9-7F96-4E83-B860-9457BD99A34B}" dt="2019-03-28T06:30:44.599" v="500"/>
          <ac:spMkLst>
            <pc:docMk/>
            <pc:sldMk cId="3231497423" sldId="267"/>
            <ac:spMk id="3" creationId="{396D1261-6A89-47B7-8769-F4DC034EA308}"/>
          </ac:spMkLst>
        </pc:spChg>
        <pc:spChg chg="add mod">
          <ac:chgData name="Gavin Steeber" userId="84bddf18aaa2e7c7" providerId="LiveId" clId="{DC21F1E9-7F96-4E83-B860-9457BD99A34B}" dt="2019-03-28T06:34:16.253" v="658" actId="14100"/>
          <ac:spMkLst>
            <pc:docMk/>
            <pc:sldMk cId="3231497423" sldId="267"/>
            <ac:spMk id="4" creationId="{19E078B5-3CCE-4F51-ACFE-8E160875D994}"/>
          </ac:spMkLst>
        </pc:spChg>
        <pc:picChg chg="add mod">
          <ac:chgData name="Gavin Steeber" userId="84bddf18aaa2e7c7" providerId="LiveId" clId="{DC21F1E9-7F96-4E83-B860-9457BD99A34B}" dt="2019-03-28T06:32:22.254" v="581" actId="1076"/>
          <ac:picMkLst>
            <pc:docMk/>
            <pc:sldMk cId="3231497423" sldId="267"/>
            <ac:picMk id="3074" creationId="{52D91929-21CA-413E-AFA0-4AB748266A13}"/>
          </ac:picMkLst>
        </pc:picChg>
      </pc:sldChg>
      <pc:sldChg chg="add del">
        <pc:chgData name="Gavin Steeber" userId="84bddf18aaa2e7c7" providerId="LiveId" clId="{DC21F1E9-7F96-4E83-B860-9457BD99A34B}" dt="2019-03-28T06:27:44.227" v="492" actId="2696"/>
        <pc:sldMkLst>
          <pc:docMk/>
          <pc:sldMk cId="412484389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1DC3-B48A-48BA-8003-C78EF3C02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B3ED6-2177-447F-8A05-BE74C6A6E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2C6B-4E2A-4C57-9F66-E1023308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069D2-3197-4713-8470-52957CC2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F2117-2FF5-4111-A0F8-E23D2B0D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91D2-C400-42FC-BF85-A6E907E5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CB73D-F9BE-4B52-AC00-3A28A3002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AC1D5-A089-403B-B542-76406067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C1F85-AE62-4167-9434-5748A2F8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8B2A3-8EEF-4593-A444-3F632B06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0862F-AAC3-4C1E-A935-6D5D8079C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9AD7-EBD5-4F89-9216-8E6DCAC1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8F258-156F-49B1-838F-60AC1251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22F6F-C039-47A7-A356-0029E83D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0D985-DE68-4B43-B7F8-33E98720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873C-F17A-4578-BAE3-CB7215D3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B2B70-7B32-4484-AAF0-8E6F7ADBC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D0A4E-7227-4DCE-9C54-A7BC18BD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B2A2-DA08-43D6-9405-F567121C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25C48-56A5-4929-883D-1D9D0EA7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1232-CC57-4B21-A8F6-86D6539D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D1E58-CCB3-4B92-8BEC-20FD3353A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281F5-9838-4CB5-961E-4BF5335C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07C2A-F510-40D0-AA23-056F85A1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0268F-396D-4A4C-A960-E183F713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1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17D8-E71C-442D-90F9-73A37560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AF68B-39DF-4483-8845-D61420E96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4AD7B-2625-4E48-9DFD-183E947D5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A823D-6A4F-4431-A625-231B319C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EC8A4-1607-45E3-BF9B-104C1B54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6554B-C3DC-4321-AB12-5A876684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19CE-1A64-48B7-8A7F-051C708B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B9C80-50B1-49F7-9176-76290968B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EF9BD-68D5-4041-94AF-B4F9DED58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FCCE7-EA07-4F24-97BA-E4B132F15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A9C2F-80C4-4F3A-B5F4-9ECFD19D9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453C2-9C02-423F-BDB4-48320B04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92640-70CE-4797-BF35-1A18EAC3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E5FA8-F787-4CF0-AF43-F58A71C6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3794-1ECE-4C6B-834A-49C12DD1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13D9B-1286-4503-892E-2E187825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4CC5B-FA2E-4ACF-9AE3-C4FBD105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FC0F4-56F2-4E01-8272-F9E848DD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25597-C64D-4C2F-A52B-B629B0D9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2E7BF-1316-40D2-ACDF-BA1B2CF2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CBF98-9E9E-45B5-82F8-1A50E3AA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D1A6-78E7-4B6C-A707-8DD4B447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3B783-D3F8-4B28-883E-902ABFA9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D8E53-D535-4626-A9C7-ADA5F10B1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0C11D-75A0-455E-BA6A-77EFC731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E9544-87B2-46E6-AC52-A927B9CB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6140E-193B-4682-BBB3-75A77D8A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7425-6AF3-4908-A736-608CF652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EA134-9D9D-48F7-A221-06F691C7C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97CD4-1135-46FF-BC91-A22F755DB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01EC0-58A3-4F8B-AD23-17D42B03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011B-465F-4674-A84B-51B6FF16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43417-2D0C-4E4B-AA48-9C6ED2BA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78BCE-A3EB-4DFB-8DA5-60EC79E8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B5571-3796-4F19-BE79-25ABAAEA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A6ADC-7B75-4C30-B57A-570B34DB9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1666-DD39-44B2-BDE1-8FAC8EE6AC5E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86CD6-5AC8-4BBB-904F-DCD11730F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F76D-E4BC-4718-9EDF-2B4B1BB1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33AB-DA31-4D8D-AADE-02BA8DDC9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0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emf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7583-859A-42ED-8913-6808C4DCD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Enhancing Inorganic Uptake in </a:t>
            </a:r>
            <a:r>
              <a:rPr lang="en-US" b="1" i="1" dirty="0" err="1"/>
              <a:t>Synechococcus</a:t>
            </a:r>
            <a:r>
              <a:rPr lang="en-US" b="1" i="1" dirty="0"/>
              <a:t> </a:t>
            </a:r>
            <a:r>
              <a:rPr lang="en-US" b="1" dirty="0"/>
              <a:t>sp</a:t>
            </a:r>
            <a:r>
              <a:rPr lang="en-US" b="1" i="1" dirty="0"/>
              <a:t>. </a:t>
            </a:r>
            <a:r>
              <a:rPr lang="en-US" b="1" dirty="0"/>
              <a:t>PCC 7002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3FE1-4BC6-4D62-AE8C-0BDDFEC7B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Gavin Steeber</a:t>
            </a:r>
          </a:p>
          <a:p>
            <a:r>
              <a:rPr lang="en-US" dirty="0"/>
              <a:t>04/13/2019</a:t>
            </a:r>
          </a:p>
        </p:txBody>
      </p:sp>
    </p:spTree>
    <p:extLst>
      <p:ext uri="{BB962C8B-B14F-4D97-AF65-F5344CB8AC3E}">
        <p14:creationId xmlns:p14="http://schemas.microsoft.com/office/powerpoint/2010/main" val="8517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33E0F-2D0E-40A8-981B-4C46A083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20"/>
            <a:ext cx="10797209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Sustainable Chemical Production – Bioprocess Engineering  </a:t>
            </a:r>
          </a:p>
        </p:txBody>
      </p:sp>
      <p:pic>
        <p:nvPicPr>
          <p:cNvPr id="8" name="Picture 2" descr="graph of biomass energy consumed, by type, as explained in the article text">
            <a:extLst>
              <a:ext uri="{FF2B5EF4-FFF2-40B4-BE49-F238E27FC236}">
                <a16:creationId xmlns:a16="http://schemas.microsoft.com/office/drawing/2014/main" id="{4FA76C76-51A0-4624-9401-A8A546FA4B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20" y="2960901"/>
            <a:ext cx="6368680" cy="31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F52488-4275-40F3-B9FB-4E085692A8D8}"/>
              </a:ext>
            </a:extLst>
          </p:cNvPr>
          <p:cNvSpPr txBox="1"/>
          <p:nvPr/>
        </p:nvSpPr>
        <p:spPr>
          <a:xfrm>
            <a:off x="5822300" y="1139071"/>
            <a:ext cx="5415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Production – need for sustainable resources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Nearly 80% U.S. energy relies on non-renewable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Biomass sourced energy has increased by 60% over last 5 years – growth  </a:t>
            </a:r>
          </a:p>
        </p:txBody>
      </p:sp>
      <p:pic>
        <p:nvPicPr>
          <p:cNvPr id="1030" name="Picture 6" descr="currop">
            <a:extLst>
              <a:ext uri="{FF2B5EF4-FFF2-40B4-BE49-F238E27FC236}">
                <a16:creationId xmlns:a16="http://schemas.microsoft.com/office/drawing/2014/main" id="{0409B91F-2D73-4E16-8D4B-6102BD1A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5" y="927039"/>
            <a:ext cx="5220435" cy="31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F0A608-C97E-402E-8C70-2D76A174420A}"/>
              </a:ext>
            </a:extLst>
          </p:cNvPr>
          <p:cNvSpPr txBox="1"/>
          <p:nvPr/>
        </p:nvSpPr>
        <p:spPr>
          <a:xfrm>
            <a:off x="222566" y="401645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(Nielsen Lab 2019)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0DC96-42FB-43DD-AAE1-05BF33901CE3}"/>
              </a:ext>
            </a:extLst>
          </p:cNvPr>
          <p:cNvSpPr/>
          <p:nvPr/>
        </p:nvSpPr>
        <p:spPr>
          <a:xfrm>
            <a:off x="337172" y="4191971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Non-Renewable Product Synthesis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 </a:t>
            </a:r>
            <a:r>
              <a:rPr lang="en-US" dirty="0"/>
              <a:t>($) </a:t>
            </a:r>
            <a:r>
              <a:rPr lang="en-US" b="1" dirty="0">
                <a:cs typeface="Times New Roman" panose="02020603050405020304" pitchFamily="18" charset="0"/>
              </a:rPr>
              <a:t>→→→→→  P </a:t>
            </a:r>
            <a:r>
              <a:rPr lang="en-US" dirty="0">
                <a:cs typeface="Times New Roman" panose="02020603050405020304" pitchFamily="18" charset="0"/>
              </a:rPr>
              <a:t>($$$)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Raw Materials (Oil, Natural Gas, metals &amp; Ores)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Renewable Product Synthesis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 </a:t>
            </a:r>
            <a:r>
              <a:rPr lang="en-US" dirty="0"/>
              <a:t>($$) </a:t>
            </a:r>
            <a:r>
              <a:rPr lang="en-US" b="1" dirty="0">
                <a:cs typeface="Times New Roman" panose="02020603050405020304" pitchFamily="18" charset="0"/>
              </a:rPr>
              <a:t>→→→→→  P </a:t>
            </a:r>
            <a:r>
              <a:rPr lang="en-US" dirty="0">
                <a:cs typeface="Times New Roman" panose="02020603050405020304" pitchFamily="18" charset="0"/>
              </a:rPr>
              <a:t>($$$$$)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Raw Materials (Biomass sugars, lignocellulose, CO2+light)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17D485-0682-4484-9CBB-A60E8C4AF786}"/>
              </a:ext>
            </a:extLst>
          </p:cNvPr>
          <p:cNvSpPr/>
          <p:nvPr/>
        </p:nvSpPr>
        <p:spPr>
          <a:xfrm>
            <a:off x="5822300" y="6076426"/>
            <a:ext cx="122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(Eia.gov 2019)</a:t>
            </a:r>
          </a:p>
        </p:txBody>
      </p:sp>
    </p:spTree>
    <p:extLst>
      <p:ext uri="{BB962C8B-B14F-4D97-AF65-F5344CB8AC3E}">
        <p14:creationId xmlns:p14="http://schemas.microsoft.com/office/powerpoint/2010/main" val="295185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8470-9121-4EF1-A71A-206ECAE6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Industrial Biofuel Production – Current Process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9447B7-3633-45F1-878D-63E85FE8DF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4" y="943379"/>
            <a:ext cx="6437243" cy="145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9FC0DF03-C21C-4FB4-BB8F-0F03116C3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705" r="2056" b="2327"/>
          <a:stretch/>
        </p:blipFill>
        <p:spPr bwMode="auto">
          <a:xfrm>
            <a:off x="7193087" y="1820453"/>
            <a:ext cx="4624539" cy="42603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6F22A1-EDDB-41CC-AF59-71E498250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2273">
            <a:off x="1493444" y="4929900"/>
            <a:ext cx="5362575" cy="1219200"/>
          </a:xfrm>
          <a:prstGeom prst="rect">
            <a:avLst/>
          </a:prstGeom>
        </p:spPr>
      </p:pic>
      <p:pic>
        <p:nvPicPr>
          <p:cNvPr id="2050" name="Picture 2" descr="Image result for amyris logo">
            <a:extLst>
              <a:ext uri="{FF2B5EF4-FFF2-40B4-BE49-F238E27FC236}">
                <a16:creationId xmlns:a16="http://schemas.microsoft.com/office/drawing/2014/main" id="{A54A97AB-D302-408C-B89D-801BED4D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724">
            <a:off x="9209477" y="1031614"/>
            <a:ext cx="2573071" cy="7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2CF8A58-0296-4C14-9E93-CC869DEB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4" y="2268942"/>
            <a:ext cx="3921593" cy="276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cdn.technologyreview.com/i/legacy/0210-amyris-c_x600.jpg?sw=600">
            <a:extLst>
              <a:ext uri="{FF2B5EF4-FFF2-40B4-BE49-F238E27FC236}">
                <a16:creationId xmlns:a16="http://schemas.microsoft.com/office/drawing/2014/main" id="{DC80FD9D-A613-4ED3-B415-DA441521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87" y="2485376"/>
            <a:ext cx="2325709" cy="2112519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3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C97A-FE09-4F9F-B4BE-E3DCC242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Increasing the Success in Biofuel Production using </a:t>
            </a:r>
            <a:r>
              <a:rPr lang="en-US" sz="3600" b="1" dirty="0" err="1"/>
              <a:t>Cyano’s</a:t>
            </a:r>
            <a:endParaRPr lang="en-US" sz="3600" b="1" dirty="0"/>
          </a:p>
        </p:txBody>
      </p:sp>
      <p:pic>
        <p:nvPicPr>
          <p:cNvPr id="3074" name="Picture 2" descr="Image result for cyanobacteria">
            <a:extLst>
              <a:ext uri="{FF2B5EF4-FFF2-40B4-BE49-F238E27FC236}">
                <a16:creationId xmlns:a16="http://schemas.microsoft.com/office/drawing/2014/main" id="{52D91929-21CA-413E-AFA0-4AB748266A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15" y="808553"/>
            <a:ext cx="4210878" cy="28061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F7DA3-B594-4BB8-A51E-A36C9A756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1" y="2884020"/>
            <a:ext cx="4797287" cy="3202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79B0D-3A7D-43BD-A433-931368EC93C6}"/>
              </a:ext>
            </a:extLst>
          </p:cNvPr>
          <p:cNvSpPr txBox="1"/>
          <p:nvPr/>
        </p:nvSpPr>
        <p:spPr>
          <a:xfrm>
            <a:off x="622851" y="608627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N.A. </a:t>
            </a:r>
            <a:r>
              <a:rPr lang="en-US" sz="1400" i="1" dirty="0" err="1"/>
              <a:t>Kamennaya</a:t>
            </a:r>
            <a:r>
              <a:rPr lang="en-US" sz="1400" i="1" dirty="0"/>
              <a:t> et al.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642188-632E-4081-B208-E2683D416862}"/>
                  </a:ext>
                </a:extLst>
              </p:cNvPr>
              <p:cNvSpPr/>
              <p:nvPr/>
            </p:nvSpPr>
            <p:spPr>
              <a:xfrm>
                <a:off x="331307" y="1417896"/>
                <a:ext cx="59304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Yeast Growth Model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𝐵𝑖𝑜𝑚𝑎𝑠𝑠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𝑃𝑟𝑜𝑑𝑢𝑐𝑡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642188-632E-4081-B208-E2683D416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7" y="1417896"/>
                <a:ext cx="5930470" cy="646331"/>
              </a:xfrm>
              <a:prstGeom prst="rect">
                <a:avLst/>
              </a:prstGeom>
              <a:blipFill>
                <a:blip r:embed="rId4"/>
                <a:stretch>
                  <a:fillRect l="-822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7ED015-89D5-4C69-A25F-34901876E725}"/>
                  </a:ext>
                </a:extLst>
              </p:cNvPr>
              <p:cNvSpPr/>
              <p:nvPr/>
            </p:nvSpPr>
            <p:spPr>
              <a:xfrm>
                <a:off x="331307" y="2145356"/>
                <a:ext cx="65863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Cyanobacteria Growth Model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𝐵𝑖𝑜𝑚𝑎𝑠𝑠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𝑃𝑟𝑜𝑑𝑢𝑐𝑡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7ED015-89D5-4C69-A25F-34901876E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7" y="2145356"/>
                <a:ext cx="6586332" cy="646331"/>
              </a:xfrm>
              <a:prstGeom prst="rect">
                <a:avLst/>
              </a:prstGeom>
              <a:blipFill>
                <a:blip r:embed="rId5"/>
                <a:stretch>
                  <a:fillRect l="-740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082025E-185C-4B4D-9E4B-DB662FE78974}"/>
              </a:ext>
            </a:extLst>
          </p:cNvPr>
          <p:cNvSpPr txBox="1"/>
          <p:nvPr/>
        </p:nvSpPr>
        <p:spPr>
          <a:xfrm>
            <a:off x="5420138" y="3614708"/>
            <a:ext cx="64405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Produce sugars used for Bioethanol production without using arable (sugar cane fields)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Alleviate Food or Fuel argument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Cheap, substrates are readily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Caveats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Inefficient for large scale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Cells want to grow for themselves, not work for 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Separation process needs improvement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CFCC-76FF-4E5B-87C6-D11A193A22FC}"/>
              </a:ext>
            </a:extLst>
          </p:cNvPr>
          <p:cNvSpPr/>
          <p:nvPr/>
        </p:nvSpPr>
        <p:spPr>
          <a:xfrm>
            <a:off x="5892799" y="5306180"/>
            <a:ext cx="5094516" cy="572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nasa photos mars landscape">
            <a:extLst>
              <a:ext uri="{FF2B5EF4-FFF2-40B4-BE49-F238E27FC236}">
                <a16:creationId xmlns:a16="http://schemas.microsoft.com/office/drawing/2014/main" id="{4478EEF8-A6C0-4691-B7EF-E991FC93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01767"/>
            <a:ext cx="12192000" cy="1798834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2724F-CAE9-4A0A-9C1B-CA49B185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Sustainability – More than One Benefit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04B4B0-D456-4372-AA40-77576752E331}"/>
              </a:ext>
            </a:extLst>
          </p:cNvPr>
          <p:cNvGrpSpPr/>
          <p:nvPr/>
        </p:nvGrpSpPr>
        <p:grpSpPr>
          <a:xfrm>
            <a:off x="1181113" y="1702229"/>
            <a:ext cx="9829774" cy="2940498"/>
            <a:chOff x="1293585" y="2605572"/>
            <a:chExt cx="9829774" cy="29404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5CDC25-BD04-4531-9531-40F04BF64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022" y="2656373"/>
              <a:ext cx="3575038" cy="288969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C1102B-CA7B-4208-B248-C689758C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585" y="2605572"/>
              <a:ext cx="3575038" cy="29404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1911D9-2428-4849-B455-DF47720D0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363" y="2735426"/>
              <a:ext cx="3365996" cy="281064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0891D1-C900-4036-A0F5-D5F7E64C18E9}"/>
                  </a:ext>
                </a:extLst>
              </p:cNvPr>
              <p:cNvSpPr txBox="1"/>
              <p:nvPr/>
            </p:nvSpPr>
            <p:spPr>
              <a:xfrm>
                <a:off x="838200" y="1025543"/>
                <a:ext cx="6781800" cy="102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Applications within NASA and space exploration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C</m:t>
                    </m:r>
                    <m:sSub>
                      <m:sSubPr>
                        <m:ctrlPr>
                          <a:rPr lang="en-US" sz="2000" b="0" i="1" smtClean="0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cs typeface="Calibri" panose="020F0502020204030204" pitchFamily="34" charset="0"/>
                          </a:rPr>
                          <m:t>O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capture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Conversion to useful products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0891D1-C900-4036-A0F5-D5F7E64C1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25543"/>
                <a:ext cx="6781800" cy="1029321"/>
              </a:xfrm>
              <a:prstGeom prst="rect">
                <a:avLst/>
              </a:prstGeom>
              <a:blipFill>
                <a:blip r:embed="rId6"/>
                <a:stretch>
                  <a:fillRect l="-809" t="-2959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0FE97FB-D37D-40BB-8DDD-89649D75C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500" y="873"/>
            <a:ext cx="2095500" cy="143442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20758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4" y="2511385"/>
            <a:ext cx="3165464" cy="183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98" y="1988402"/>
            <a:ext cx="3976970" cy="288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734" y="4511383"/>
            <a:ext cx="2582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Price et. al J. Exp. Bot. 59:1441 (2008)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86358-6934-445F-B234-35451DD3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US" b="1" dirty="0"/>
              <a:t>Nitty Gritty, Technical Fun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3E94E-6DDC-4A03-9FA3-E5457F0B260D}"/>
              </a:ext>
            </a:extLst>
          </p:cNvPr>
          <p:cNvSpPr txBox="1"/>
          <p:nvPr/>
        </p:nvSpPr>
        <p:spPr>
          <a:xfrm>
            <a:off x="380652" y="874470"/>
            <a:ext cx="6440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Caveats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Inefficient for large scale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Cells want to grow for themselves, not work for 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Separation process needs improvement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3F7F5-7D46-4735-B1E4-65DB9B08AEFF}"/>
              </a:ext>
            </a:extLst>
          </p:cNvPr>
          <p:cNvSpPr/>
          <p:nvPr/>
        </p:nvSpPr>
        <p:spPr>
          <a:xfrm>
            <a:off x="823705" y="1184003"/>
            <a:ext cx="5094516" cy="572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810B5-2CF1-4BFF-BC99-CBE57E4ED89A}"/>
              </a:ext>
            </a:extLst>
          </p:cNvPr>
          <p:cNvGrpSpPr/>
          <p:nvPr/>
        </p:nvGrpSpPr>
        <p:grpSpPr>
          <a:xfrm>
            <a:off x="420434" y="2013347"/>
            <a:ext cx="9550361" cy="3908758"/>
            <a:chOff x="420434" y="2013347"/>
            <a:chExt cx="9550361" cy="39087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FDFAD3-CF41-4564-BADA-93DE6DE6E9CE}"/>
                </a:ext>
              </a:extLst>
            </p:cNvPr>
            <p:cNvSpPr/>
            <p:nvPr/>
          </p:nvSpPr>
          <p:spPr>
            <a:xfrm>
              <a:off x="420434" y="2013347"/>
              <a:ext cx="9550361" cy="3908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C7B084-D8C7-4941-B86A-FBEB7242DEB2}"/>
                </a:ext>
              </a:extLst>
            </p:cNvPr>
            <p:cNvGrpSpPr/>
            <p:nvPr/>
          </p:nvGrpSpPr>
          <p:grpSpPr>
            <a:xfrm>
              <a:off x="1990466" y="2489250"/>
              <a:ext cx="2975368" cy="2881195"/>
              <a:chOff x="8001000" y="1483799"/>
              <a:chExt cx="2197100" cy="230832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52B173-4AD6-43C0-8227-71D8A727F1C7}"/>
                  </a:ext>
                </a:extLst>
              </p:cNvPr>
              <p:cNvSpPr/>
              <p:nvPr/>
            </p:nvSpPr>
            <p:spPr>
              <a:xfrm>
                <a:off x="8001000" y="1483799"/>
                <a:ext cx="2197100" cy="23083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1AC864BC-7C23-43F7-8175-42F6CB901E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4" r="21137"/>
              <a:stretch/>
            </p:blipFill>
            <p:spPr bwMode="auto">
              <a:xfrm>
                <a:off x="8026452" y="1483799"/>
                <a:ext cx="2168629" cy="2285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E44263-C4B4-41C2-B191-4FC93BD7A790}"/>
                </a:ext>
              </a:extLst>
            </p:cNvPr>
            <p:cNvGrpSpPr/>
            <p:nvPr/>
          </p:nvGrpSpPr>
          <p:grpSpPr>
            <a:xfrm>
              <a:off x="5418725" y="2275148"/>
              <a:ext cx="4204813" cy="3220834"/>
              <a:chOff x="14830322" y="9229932"/>
              <a:chExt cx="5752948" cy="436844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7F94711-C5A9-4683-A888-36873E3245AE}"/>
                  </a:ext>
                </a:extLst>
              </p:cNvPr>
              <p:cNvGrpSpPr/>
              <p:nvPr/>
            </p:nvGrpSpPr>
            <p:grpSpPr>
              <a:xfrm>
                <a:off x="14831704" y="9229932"/>
                <a:ext cx="2558454" cy="2229055"/>
                <a:chOff x="14688791" y="9200185"/>
                <a:chExt cx="2558454" cy="2229055"/>
              </a:xfrm>
            </p:grpSpPr>
            <p:pic>
              <p:nvPicPr>
                <p:cNvPr id="28" name="Picture 2">
                  <a:extLst>
                    <a:ext uri="{FF2B5EF4-FFF2-40B4-BE49-F238E27FC236}">
                      <a16:creationId xmlns:a16="http://schemas.microsoft.com/office/drawing/2014/main" id="{3E8D15BE-72EB-44B6-A23F-BCF0298D00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905"/>
                <a:stretch/>
              </p:blipFill>
              <p:spPr bwMode="auto">
                <a:xfrm>
                  <a:off x="14688791" y="9276974"/>
                  <a:ext cx="2558454" cy="2152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FD36EF5-5E1A-4878-B0C9-0A12DE72CD21}"/>
                    </a:ext>
                  </a:extLst>
                </p:cNvPr>
                <p:cNvSpPr txBox="1"/>
                <p:nvPr/>
              </p:nvSpPr>
              <p:spPr>
                <a:xfrm>
                  <a:off x="14691881" y="9200185"/>
                  <a:ext cx="556852" cy="368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A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7332E3-6955-4DCA-BE7C-AD3745A5DF14}"/>
                  </a:ext>
                </a:extLst>
              </p:cNvPr>
              <p:cNvGrpSpPr/>
              <p:nvPr/>
            </p:nvGrpSpPr>
            <p:grpSpPr>
              <a:xfrm>
                <a:off x="17493227" y="9245161"/>
                <a:ext cx="3090043" cy="2229055"/>
                <a:chOff x="17913097" y="9200185"/>
                <a:chExt cx="3090043" cy="2229055"/>
              </a:xfrm>
            </p:grpSpPr>
            <p:pic>
              <p:nvPicPr>
                <p:cNvPr id="26" name="Picture 3">
                  <a:extLst>
                    <a:ext uri="{FF2B5EF4-FFF2-40B4-BE49-F238E27FC236}">
                      <a16:creationId xmlns:a16="http://schemas.microsoft.com/office/drawing/2014/main" id="{8D5E11A4-3573-479E-825D-4E232EF370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8810"/>
                <a:stretch/>
              </p:blipFill>
              <p:spPr bwMode="auto">
                <a:xfrm>
                  <a:off x="17942412" y="9276974"/>
                  <a:ext cx="3060728" cy="2152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D4D8025-3D3A-4E97-85B9-58823BE763B2}"/>
                    </a:ext>
                  </a:extLst>
                </p:cNvPr>
                <p:cNvSpPr txBox="1"/>
                <p:nvPr/>
              </p:nvSpPr>
              <p:spPr>
                <a:xfrm>
                  <a:off x="17913097" y="9200185"/>
                  <a:ext cx="556852" cy="368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B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E5B32BF-3A60-47AD-BA99-70E03F31B3A3}"/>
                  </a:ext>
                </a:extLst>
              </p:cNvPr>
              <p:cNvGrpSpPr/>
              <p:nvPr/>
            </p:nvGrpSpPr>
            <p:grpSpPr>
              <a:xfrm>
                <a:off x="14830322" y="11519127"/>
                <a:ext cx="2558455" cy="2042815"/>
                <a:chOff x="14691833" y="11731032"/>
                <a:chExt cx="2558455" cy="2042815"/>
              </a:xfrm>
            </p:grpSpPr>
            <p:pic>
              <p:nvPicPr>
                <p:cNvPr id="24" name="Picture 4">
                  <a:extLst>
                    <a:ext uri="{FF2B5EF4-FFF2-40B4-BE49-F238E27FC236}">
                      <a16:creationId xmlns:a16="http://schemas.microsoft.com/office/drawing/2014/main" id="{094107ED-B68E-458C-9DCB-8299346BE3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3957"/>
                <a:stretch/>
              </p:blipFill>
              <p:spPr bwMode="auto">
                <a:xfrm>
                  <a:off x="14691833" y="11807249"/>
                  <a:ext cx="2558455" cy="1966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B659F9-72C7-4991-B7F4-29FB58385737}"/>
                    </a:ext>
                  </a:extLst>
                </p:cNvPr>
                <p:cNvSpPr txBox="1"/>
                <p:nvPr/>
              </p:nvSpPr>
              <p:spPr>
                <a:xfrm>
                  <a:off x="14696647" y="11731032"/>
                  <a:ext cx="556852" cy="368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C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67F00EA-72CF-4040-85D6-A45EDB9CD298}"/>
                  </a:ext>
                </a:extLst>
              </p:cNvPr>
              <p:cNvGrpSpPr/>
              <p:nvPr/>
            </p:nvGrpSpPr>
            <p:grpSpPr>
              <a:xfrm>
                <a:off x="17493227" y="11551005"/>
                <a:ext cx="3090043" cy="2047371"/>
                <a:chOff x="17913097" y="11766340"/>
                <a:chExt cx="3090043" cy="2047371"/>
              </a:xfrm>
            </p:grpSpPr>
            <p:pic>
              <p:nvPicPr>
                <p:cNvPr id="22" name="Picture 6">
                  <a:extLst>
                    <a:ext uri="{FF2B5EF4-FFF2-40B4-BE49-F238E27FC236}">
                      <a16:creationId xmlns:a16="http://schemas.microsoft.com/office/drawing/2014/main" id="{82242714-A4FA-4E47-9E21-ECA6DD6324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119"/>
                <a:stretch/>
              </p:blipFill>
              <p:spPr bwMode="auto">
                <a:xfrm>
                  <a:off x="17942412" y="11807249"/>
                  <a:ext cx="3060728" cy="2006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EC0DD7B-DE5B-41CD-94AE-57F13A0C1202}"/>
                    </a:ext>
                  </a:extLst>
                </p:cNvPr>
                <p:cNvSpPr txBox="1"/>
                <p:nvPr/>
              </p:nvSpPr>
              <p:spPr>
                <a:xfrm>
                  <a:off x="17913097" y="11766340"/>
                  <a:ext cx="556852" cy="368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D</a:t>
                  </a: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842F3E3-C6EB-4C2A-95F3-867A420F9E93}"/>
              </a:ext>
            </a:extLst>
          </p:cNvPr>
          <p:cNvGrpSpPr/>
          <p:nvPr/>
        </p:nvGrpSpPr>
        <p:grpSpPr>
          <a:xfrm>
            <a:off x="1596571" y="2105324"/>
            <a:ext cx="9202058" cy="3583958"/>
            <a:chOff x="1596571" y="2105324"/>
            <a:chExt cx="9202058" cy="358395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720E0A-28E2-4EFC-B991-29644002867D}"/>
                </a:ext>
              </a:extLst>
            </p:cNvPr>
            <p:cNvSpPr/>
            <p:nvPr/>
          </p:nvSpPr>
          <p:spPr>
            <a:xfrm>
              <a:off x="1596571" y="2105324"/>
              <a:ext cx="9202058" cy="3583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FB4E3E-FE74-4E71-80DD-B457A33E0CAA}"/>
                </a:ext>
              </a:extLst>
            </p:cNvPr>
            <p:cNvGrpSpPr/>
            <p:nvPr/>
          </p:nvGrpSpPr>
          <p:grpSpPr>
            <a:xfrm>
              <a:off x="1849702" y="2105324"/>
              <a:ext cx="8661390" cy="3505201"/>
              <a:chOff x="1849702" y="2105324"/>
              <a:chExt cx="8661390" cy="3505201"/>
            </a:xfrm>
          </p:grpSpPr>
          <p:pic>
            <p:nvPicPr>
              <p:cNvPr id="44" name="Picture 2" descr="C:\Users\Chris\Desktop\IMG_2773.JPG">
                <a:extLst>
                  <a:ext uri="{FF2B5EF4-FFF2-40B4-BE49-F238E27FC236}">
                    <a16:creationId xmlns:a16="http://schemas.microsoft.com/office/drawing/2014/main" id="{34E4D13B-3FC8-4ABC-B279-774A8BE23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72" r="15569" b="21569"/>
              <a:stretch/>
            </p:blipFill>
            <p:spPr bwMode="auto">
              <a:xfrm>
                <a:off x="1849702" y="3326318"/>
                <a:ext cx="2619534" cy="2284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3" descr="C:\Users\Chris\Desktop\IMG_2774.JPG">
                <a:extLst>
                  <a:ext uri="{FF2B5EF4-FFF2-40B4-BE49-F238E27FC236}">
                    <a16:creationId xmlns:a16="http://schemas.microsoft.com/office/drawing/2014/main" id="{74CC1C18-AF2A-4F8F-B564-122CF104A4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3" t="-1" r="11929" b="21907"/>
              <a:stretch/>
            </p:blipFill>
            <p:spPr bwMode="auto">
              <a:xfrm>
                <a:off x="4821502" y="3352877"/>
                <a:ext cx="2689255" cy="2257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C:\Users\Chris\Desktop\IMG_2775.JPG">
                <a:extLst>
                  <a:ext uri="{FF2B5EF4-FFF2-40B4-BE49-F238E27FC236}">
                    <a16:creationId xmlns:a16="http://schemas.microsoft.com/office/drawing/2014/main" id="{640CFD9D-516B-46F2-9147-8B44242A3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2" r="7155" b="18903"/>
              <a:stretch/>
            </p:blipFill>
            <p:spPr bwMode="auto">
              <a:xfrm>
                <a:off x="7772036" y="3352878"/>
                <a:ext cx="2739056" cy="2257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E4E7B9-EC27-40A2-BA96-54D3D2FF91B6}"/>
                  </a:ext>
                </a:extLst>
              </p:cNvPr>
              <p:cNvSpPr txBox="1"/>
              <p:nvPr/>
            </p:nvSpPr>
            <p:spPr>
              <a:xfrm>
                <a:off x="2154502" y="2830479"/>
                <a:ext cx="437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wt</a:t>
                </a:r>
                <a:endParaRPr lang="en-US" b="1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DE2734-6951-452A-A4D5-2B82AD1B26E3}"/>
                  </a:ext>
                </a:extLst>
              </p:cNvPr>
              <p:cNvSpPr txBox="1"/>
              <p:nvPr/>
            </p:nvSpPr>
            <p:spPr>
              <a:xfrm>
                <a:off x="3040579" y="2830479"/>
                <a:ext cx="1313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latin typeface="Symbol" panose="05050102010706020507" pitchFamily="18" charset="2"/>
                  </a:rPr>
                  <a:t>D</a:t>
                </a:r>
                <a:r>
                  <a:rPr lang="en-US" b="1" i="1" dirty="0" err="1"/>
                  <a:t>ccmR</a:t>
                </a:r>
                <a:r>
                  <a:rPr lang="en-US" b="1" dirty="0"/>
                  <a:t>::</a:t>
                </a:r>
                <a:r>
                  <a:rPr lang="en-US" b="1" dirty="0" err="1"/>
                  <a:t>kan</a:t>
                </a:r>
                <a:endParaRPr lang="en-US" b="1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A5F6B55-099B-4DE4-93DE-1435B6D83CA3}"/>
                  </a:ext>
                </a:extLst>
              </p:cNvPr>
              <p:cNvSpPr txBox="1"/>
              <p:nvPr/>
            </p:nvSpPr>
            <p:spPr>
              <a:xfrm>
                <a:off x="5136460" y="2823024"/>
                <a:ext cx="437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wt</a:t>
                </a:r>
                <a:endParaRPr lang="en-US" b="1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9D10B5-3D46-4D6F-ACB3-803CA9243EFE}"/>
                  </a:ext>
                </a:extLst>
              </p:cNvPr>
              <p:cNvSpPr txBox="1"/>
              <p:nvPr/>
            </p:nvSpPr>
            <p:spPr>
              <a:xfrm>
                <a:off x="6022537" y="2823024"/>
                <a:ext cx="1313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latin typeface="Symbol" panose="05050102010706020507" pitchFamily="18" charset="2"/>
                  </a:rPr>
                  <a:t>D</a:t>
                </a:r>
                <a:r>
                  <a:rPr lang="en-US" b="1" i="1" dirty="0" err="1"/>
                  <a:t>ccmR</a:t>
                </a:r>
                <a:r>
                  <a:rPr lang="en-US" b="1" dirty="0"/>
                  <a:t>::</a:t>
                </a:r>
                <a:r>
                  <a:rPr lang="en-US" b="1" dirty="0" err="1"/>
                  <a:t>kan</a:t>
                </a:r>
                <a:endParaRPr lang="en-US" b="1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98923B-8E8E-4C1C-87F0-528A57493A14}"/>
                  </a:ext>
                </a:extLst>
              </p:cNvPr>
              <p:cNvSpPr txBox="1"/>
              <p:nvPr/>
            </p:nvSpPr>
            <p:spPr>
              <a:xfrm>
                <a:off x="8032060" y="2823024"/>
                <a:ext cx="437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wt</a:t>
                </a:r>
                <a:endParaRPr lang="en-US" b="1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12C6C70-D9C4-420F-81FE-B8C716BE372C}"/>
                  </a:ext>
                </a:extLst>
              </p:cNvPr>
              <p:cNvSpPr txBox="1"/>
              <p:nvPr/>
            </p:nvSpPr>
            <p:spPr>
              <a:xfrm>
                <a:off x="8918137" y="2823024"/>
                <a:ext cx="1313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latin typeface="Symbol" panose="05050102010706020507" pitchFamily="18" charset="2"/>
                  </a:rPr>
                  <a:t>D</a:t>
                </a:r>
                <a:r>
                  <a:rPr lang="en-US" b="1" i="1" dirty="0" err="1"/>
                  <a:t>ccmR</a:t>
                </a:r>
                <a:r>
                  <a:rPr lang="en-US" b="1" dirty="0"/>
                  <a:t>::</a:t>
                </a:r>
                <a:r>
                  <a:rPr lang="en-US" b="1" dirty="0" err="1"/>
                  <a:t>kan</a:t>
                </a:r>
                <a:endParaRPr lang="en-US" b="1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9BB5B6-C25E-4037-8C50-EFCFE761BC47}"/>
                  </a:ext>
                </a:extLst>
              </p:cNvPr>
              <p:cNvSpPr txBox="1"/>
              <p:nvPr/>
            </p:nvSpPr>
            <p:spPr>
              <a:xfrm>
                <a:off x="2121680" y="2105324"/>
                <a:ext cx="20837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Ambient Conditions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D62E15-E516-4A83-A646-89F6D340C93D}"/>
                  </a:ext>
                </a:extLst>
              </p:cNvPr>
              <p:cNvSpPr txBox="1"/>
              <p:nvPr/>
            </p:nvSpPr>
            <p:spPr>
              <a:xfrm>
                <a:off x="5290184" y="2105324"/>
                <a:ext cx="1848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+ 10 </a:t>
                </a:r>
                <a:r>
                  <a:rPr lang="en-US" b="1" u="sng" dirty="0" err="1"/>
                  <a:t>mM</a:t>
                </a:r>
                <a:r>
                  <a:rPr lang="en-US" b="1" u="sng" dirty="0"/>
                  <a:t> NaHCO</a:t>
                </a:r>
                <a:r>
                  <a:rPr lang="en-US" b="1" u="sng" baseline="-25000" dirty="0"/>
                  <a:t>3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00A853-DBF8-4D70-BC38-975416929B68}"/>
                  </a:ext>
                </a:extLst>
              </p:cNvPr>
              <p:cNvSpPr txBox="1"/>
              <p:nvPr/>
            </p:nvSpPr>
            <p:spPr>
              <a:xfrm>
                <a:off x="8302746" y="2108862"/>
                <a:ext cx="1658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+ 10 g/L NaNO</a:t>
                </a:r>
                <a:r>
                  <a:rPr lang="en-US" b="1" u="sng" baseline="-25000" dirty="0"/>
                  <a:t>3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A22A52-6130-4E29-9DB3-10324BF9CEBF}"/>
              </a:ext>
            </a:extLst>
          </p:cNvPr>
          <p:cNvGrpSpPr/>
          <p:nvPr/>
        </p:nvGrpSpPr>
        <p:grpSpPr>
          <a:xfrm>
            <a:off x="1849702" y="2013347"/>
            <a:ext cx="8839201" cy="4421088"/>
            <a:chOff x="1676400" y="1295400"/>
            <a:chExt cx="8839201" cy="442108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529E22A-1644-476C-801C-4A37B947A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295400"/>
              <a:ext cx="4724400" cy="391239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72D3369-60DE-4BBA-94AA-D9A36D1BA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15"/>
            <a:stretch/>
          </p:blipFill>
          <p:spPr>
            <a:xfrm>
              <a:off x="6264350" y="1295400"/>
              <a:ext cx="4251251" cy="3912394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7167337-8EA5-4343-A75E-578C09EF9F00}"/>
                </a:ext>
              </a:extLst>
            </p:cNvPr>
            <p:cNvSpPr txBox="1"/>
            <p:nvPr/>
          </p:nvSpPr>
          <p:spPr>
            <a:xfrm>
              <a:off x="1676400" y="5408711"/>
              <a:ext cx="22294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n=3, 100 </a:t>
              </a:r>
              <a:r>
                <a:rPr lang="en-US" sz="1400" b="1" dirty="0" err="1">
                  <a:latin typeface="Symbol" panose="05050102010706020507" pitchFamily="18" charset="2"/>
                </a:rPr>
                <a:t>m</a:t>
              </a:r>
              <a:r>
                <a:rPr lang="en-US" sz="1400" b="1" dirty="0" err="1"/>
                <a:t>E</a:t>
              </a:r>
              <a:r>
                <a:rPr lang="en-US" sz="1400" b="1" dirty="0"/>
                <a:t>, 38</a:t>
              </a:r>
              <a:r>
                <a:rPr lang="en-US" sz="1400" b="1" baseline="30000" dirty="0"/>
                <a:t>o</a:t>
              </a:r>
              <a:r>
                <a:rPr lang="en-US" sz="1400" b="1" dirty="0"/>
                <a:t>C, 200 rpm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3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BCE1-1667-4BC0-9B4E-1C7BB1B4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Conclusions/Questions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DAF4-EC5A-4C5F-BE37-448636513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068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Shown an increase in cell growth efficiency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→→→→ More product made ($$)</a:t>
                </a:r>
              </a:p>
              <a:p>
                <a:r>
                  <a:rPr lang="en-US" dirty="0">
                    <a:cs typeface="Calibri" panose="020F0502020204030204" pitchFamily="34" charset="0"/>
                  </a:rPr>
                  <a:t>Shown increase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cs typeface="Calibri" panose="020F0502020204030204" pitchFamily="34" charset="0"/>
                      </a:rPr>
                      <m:t>C</m:t>
                    </m:r>
                    <m:sSub>
                      <m:sSubPr>
                        <m:ctrlPr>
                          <a:rPr lang="en-US" b="0" i="1" smtClean="0"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cs typeface="Calibri" panose="020F0502020204030204" pitchFamily="34" charset="0"/>
                          </a:rPr>
                          <m:t>O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→→→→ Sustainable space usage </a:t>
                </a:r>
              </a:p>
              <a:p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DAF4-EC5A-4C5F-BE37-448636513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068"/>
                <a:ext cx="10515600" cy="4351338"/>
              </a:xfrm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 descr="https://lh3.googleusercontent.com/GFkzvqwOiSzqkGoH4R-bBI3hvTmvi8hZoWFquFO0_7JJDptt7-OtVY9z2THry-adLyjuHAij23tT-AFViqq89PLAuQCVnNSyijzKiwPWGtI_E7iGIv_Mzopxa02jjarkXNbGRmbY2dA9a6d5SMF_ZiyXiXbPZhjfhO4krAAMhBlfpbUdHU05BWKXg_6hiHyEdFvyguNTV4Y-zc6EN_LoYpnXBBlWPXJi_wH7Qyz-Om8et0AV-l4SMQRoyj5D8yW4xgmCKvm_-O9NgvUD-izDgGGrwRpdgX65yI3MUDmgq_sYXO25uXZjvi25Wzs6U7u3WH-2z-ox7l6a3TXcUZ6eBhXrgQhGIFO75s6iuHz6s8G3QUTeiPQOTeyx3_rKWbRTTwIoAT6bCb36gfY0RqNIuWQ0x6BkZbHu2Ws6ZrIOwUYY5MmglC4Zku-WBqkdOsZ79hlChdrtSc0T4eaZeAVA5Cm2pc80iTHMWNcGGdSVMmQXvU38Fcpt2Uk7rm8-_gS7Kw9kE0sOWoXssQoplEO9SsVlzbVbZz8f_AHWpk9Dq1IPuZHDE6wes_oEBWMp9OGKk4WS0NqlzcJA3gill2qRpl68COaMG-zGVDTXMBea7g=w1920-h588-no">
            <a:extLst>
              <a:ext uri="{FF2B5EF4-FFF2-40B4-BE49-F238E27FC236}">
                <a16:creationId xmlns:a16="http://schemas.microsoft.com/office/drawing/2014/main" id="{F614A958-DAF4-4B0C-B95D-CF5DFC2A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09302"/>
            <a:ext cx="12191999" cy="300259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2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338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Enhancing Inorganic Uptake in Synechococcus sp. PCC 7002 </vt:lpstr>
      <vt:lpstr>Sustainable Chemical Production – Bioprocess Engineering  </vt:lpstr>
      <vt:lpstr>Industrial Biofuel Production – Current Process</vt:lpstr>
      <vt:lpstr>Increasing the Success in Biofuel Production using Cyano’s</vt:lpstr>
      <vt:lpstr>Sustainability – More than One Benefit</vt:lpstr>
      <vt:lpstr>Nitty Gritty, Technical Fun </vt:lpstr>
      <vt:lpstr>Conclusions/Questions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Inorganic Uptake in Synechococcus sp. PCC 7002</dc:title>
  <dc:creator>Gavin Steeber</dc:creator>
  <cp:lastModifiedBy>Gavin Steeber</cp:lastModifiedBy>
  <cp:revision>6</cp:revision>
  <dcterms:created xsi:type="dcterms:W3CDTF">2017-11-14T05:23:37Z</dcterms:created>
  <dcterms:modified xsi:type="dcterms:W3CDTF">2019-03-29T00:12:50Z</dcterms:modified>
</cp:coreProperties>
</file>